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305B-81A0-44F1-A5C7-68E9A053F47E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7DC8-4DE1-412D-B567-A6B8DBC5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5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305B-81A0-44F1-A5C7-68E9A053F47E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7DC8-4DE1-412D-B567-A6B8DBC5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0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305B-81A0-44F1-A5C7-68E9A053F47E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7DC8-4DE1-412D-B567-A6B8DBC5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5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305B-81A0-44F1-A5C7-68E9A053F47E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7DC8-4DE1-412D-B567-A6B8DBC5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8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305B-81A0-44F1-A5C7-68E9A053F47E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7DC8-4DE1-412D-B567-A6B8DBC5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0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305B-81A0-44F1-A5C7-68E9A053F47E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7DC8-4DE1-412D-B567-A6B8DBC5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9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305B-81A0-44F1-A5C7-68E9A053F47E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7DC8-4DE1-412D-B567-A6B8DBC5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3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305B-81A0-44F1-A5C7-68E9A053F47E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7DC8-4DE1-412D-B567-A6B8DBC5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305B-81A0-44F1-A5C7-68E9A053F47E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7DC8-4DE1-412D-B567-A6B8DBC5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5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305B-81A0-44F1-A5C7-68E9A053F47E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7DC8-4DE1-412D-B567-A6B8DBC5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3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305B-81A0-44F1-A5C7-68E9A053F47E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7DC8-4DE1-412D-B567-A6B8DBC5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1305B-81A0-44F1-A5C7-68E9A053F47E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57DC8-4DE1-412D-B567-A6B8DBC5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8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772400" cy="1470025"/>
          </a:xfrm>
        </p:spPr>
        <p:txBody>
          <a:bodyPr/>
          <a:lstStyle/>
          <a:p>
            <a:r>
              <a:rPr lang="en-US" dirty="0" smtClean="0"/>
              <a:t>Architecture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540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Review Materials\Day 7_Friday\architecture\DuomoD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581"/>
            <a:ext cx="4190999" cy="627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5181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Duomo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8163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Review Materials\Day 7_Friday\architecture\eiffel-tower_f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533400"/>
            <a:ext cx="5364162" cy="511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471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Review Materials\Day 7_Friday\architecture\Erechtheion-Caryatid Porch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"/>
            <a:ext cx="3716337" cy="51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4953000"/>
            <a:ext cx="2904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Caryatid Porch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7059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Review Materials\Day 7_Friday\architecture\EtruscanTempleReconstru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22" y="607902"/>
            <a:ext cx="6913078" cy="449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5486400"/>
            <a:ext cx="3260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Etruscan Temple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534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Review Materials\Day 7_Friday\architecture\fallingwat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5228"/>
            <a:ext cx="5721350" cy="47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56388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F. L. Wright – Falling Waters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172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Review Materials\Day 7_Friday\architecture\france-notre-dame-cathed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97803"/>
            <a:ext cx="6165850" cy="493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5569789"/>
            <a:ext cx="5164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France-Notre Dame Cathedral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8008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Review Materials\Day 7_Friday\architecture\Gizah_Pyram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6680200" cy="444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72784" y="5486400"/>
            <a:ext cx="3044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/>
              <a:t>Gizah</a:t>
            </a:r>
            <a:r>
              <a:rPr lang="en-US" sz="3600" dirty="0" smtClean="0"/>
              <a:t> Pyramids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2590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Review Materials\Day 7_Friday\architecture\Guaranty_louis henry sulliv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87" y="304800"/>
            <a:ext cx="3967162" cy="521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09425" y="5791200"/>
            <a:ext cx="3521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ouis </a:t>
            </a:r>
            <a:r>
              <a:rPr lang="en-US" sz="3200" dirty="0"/>
              <a:t>H</a:t>
            </a:r>
            <a:r>
              <a:rPr lang="en-US" sz="3200" dirty="0" smtClean="0"/>
              <a:t>enry </a:t>
            </a:r>
            <a:r>
              <a:rPr lang="en-US" sz="3200" dirty="0"/>
              <a:t>S</a:t>
            </a:r>
            <a:r>
              <a:rPr lang="en-US" sz="3200" dirty="0" smtClean="0"/>
              <a:t>ullivan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41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Review Materials\Day 7_Friday\architecture\guggenheim bilb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650173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09425" y="5791200"/>
            <a:ext cx="3421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Guggenheim, Spain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45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9425" y="5791200"/>
            <a:ext cx="32943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Guggenheim - NYC</a:t>
            </a:r>
            <a:endParaRPr lang="en-US" sz="3200" dirty="0"/>
          </a:p>
        </p:txBody>
      </p:sp>
      <p:pic>
        <p:nvPicPr>
          <p:cNvPr id="18434" name="Picture 2" descr="G:\Review Materials\Day 7_Friday\architecture\guggenhe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6354233" cy="476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6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Review Materials\Day 7_Friday\architecture\800px-Ancient_ziggurat_at_Ali_Air_Base_Iraq_2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9690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21000" y="56186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/>
              <a:t>Ancient ziggurat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77277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9425" y="5791200"/>
            <a:ext cx="3751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Hagia Sophia - Turkey</a:t>
            </a:r>
            <a:endParaRPr lang="en-US" sz="3200" dirty="0"/>
          </a:p>
        </p:txBody>
      </p:sp>
      <p:pic>
        <p:nvPicPr>
          <p:cNvPr id="19458" name="Picture 2" descr="G:\Review Materials\Day 7_Friday\architecture\Hagia Sophia-Inter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815"/>
            <a:ext cx="4494212" cy="58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624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Review Materials\Day 7_Friday\architecture\HallofMirr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78611"/>
            <a:ext cx="6472604" cy="431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26045" y="5498812"/>
            <a:ext cx="4458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Hall of Mirrors - Versailles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73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5025" y="5206425"/>
            <a:ext cx="5223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House of Parliament - England</a:t>
            </a:r>
            <a:endParaRPr lang="en-US" sz="3200" dirty="0"/>
          </a:p>
        </p:txBody>
      </p:sp>
      <p:pic>
        <p:nvPicPr>
          <p:cNvPr id="21506" name="Picture 2" descr="G:\Review Materials\Day 7_Friday\architecture\houses_of_parliament_and_lords_london_eng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0" y="533400"/>
            <a:ext cx="8424529" cy="439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6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9425" y="5791200"/>
            <a:ext cx="4814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St Peters basilica - </a:t>
            </a:r>
            <a:r>
              <a:rPr lang="en-US" sz="3200" dirty="0" err="1" smtClean="0"/>
              <a:t>Maderno</a:t>
            </a:r>
            <a:endParaRPr lang="en-US" sz="3200" dirty="0"/>
          </a:p>
        </p:txBody>
      </p:sp>
      <p:pic>
        <p:nvPicPr>
          <p:cNvPr id="22530" name="Picture 2" descr="G:\Review Materials\Day 7_Friday\architecture\maderno Façade_of_St._Peter's_Basilic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09191"/>
            <a:ext cx="67056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1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5514" y="5498812"/>
            <a:ext cx="1632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Mastaba</a:t>
            </a:r>
            <a:endParaRPr lang="en-US" sz="3200" dirty="0"/>
          </a:p>
        </p:txBody>
      </p:sp>
      <p:pic>
        <p:nvPicPr>
          <p:cNvPr id="23554" name="Picture 2" descr="G:\Review Materials\Day 7_Friday\architecture\Masta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5148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G:\Review Materials\Day 7_Friday\architecture\Mastaba-faraoun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95450"/>
            <a:ext cx="4668837" cy="349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704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Review Materials\Day 7_Friday\architecture\Panthe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78" y="304800"/>
            <a:ext cx="6940550" cy="457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09425" y="5791200"/>
            <a:ext cx="3061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Pantheon - Rome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7848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Review Materials\Day 7_Friday\architecture\Pisa-Compl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7435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09425" y="5791200"/>
            <a:ext cx="4357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Pisa Complex – Pisa, Italy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0920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Review Materials\Day 7_Friday\architecture\Pompidou+ce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88746"/>
            <a:ext cx="4648200" cy="310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09425" y="5791200"/>
            <a:ext cx="3101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Pompidou Center</a:t>
            </a:r>
            <a:endParaRPr lang="en-US" sz="3200" dirty="0"/>
          </a:p>
        </p:txBody>
      </p:sp>
      <p:pic>
        <p:nvPicPr>
          <p:cNvPr id="26627" name="Picture 3" descr="G:\Review Materials\Day 7_Friday\architecture\pompidou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38" y="304800"/>
            <a:ext cx="4579938" cy="344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385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9425" y="5791200"/>
            <a:ext cx="2903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Pyramid  of </a:t>
            </a:r>
            <a:r>
              <a:rPr lang="en-US" sz="3200" dirty="0" err="1" smtClean="0"/>
              <a:t>Djos</a:t>
            </a:r>
            <a:endParaRPr lang="en-US" sz="3200" dirty="0"/>
          </a:p>
        </p:txBody>
      </p:sp>
      <p:pic>
        <p:nvPicPr>
          <p:cNvPr id="27650" name="Picture 2" descr="G:\Review Materials\Day 7_Friday\architecture\Pyramid_of_Djoser_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22950"/>
            <a:ext cx="7315200" cy="487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630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6129595"/>
            <a:ext cx="2893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Reims Cathedral</a:t>
            </a:r>
            <a:endParaRPr lang="en-US" sz="3200" dirty="0"/>
          </a:p>
        </p:txBody>
      </p:sp>
      <p:pic>
        <p:nvPicPr>
          <p:cNvPr id="28674" name="Picture 2" descr="G:\Review Materials\Day 7_Friday\architecture\ReimsFac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208" y="266562"/>
            <a:ext cx="3855982" cy="581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0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Review Materials\Day 7_Friday\architecture\Acropolis-Mode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0909"/>
            <a:ext cx="7543799" cy="483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557645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Acropolis Model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0610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Review Materials\Day 7_Friday\architecture\Royal_Portal-chart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8313"/>
            <a:ext cx="7620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09425" y="5791200"/>
            <a:ext cx="26795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Chartres </a:t>
            </a:r>
            <a:r>
              <a:rPr lang="en-US" sz="3200" dirty="0" smtClean="0"/>
              <a:t>Portal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67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5181600"/>
            <a:ext cx="1636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St. Denis</a:t>
            </a:r>
            <a:endParaRPr lang="en-US" sz="3200" dirty="0"/>
          </a:p>
        </p:txBody>
      </p:sp>
      <p:pic>
        <p:nvPicPr>
          <p:cNvPr id="30722" name="Picture 2" descr="G:\Review Materials\Day 7_Friday\architecture\SaintDenisAmbula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"/>
            <a:ext cx="3810000" cy="577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4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:\Review Materials\Day 7_Friday\architecture\santa costan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4852586" cy="45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09425" y="5791200"/>
            <a:ext cx="2697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Santa </a:t>
            </a:r>
            <a:r>
              <a:rPr lang="en-US" sz="3200" dirty="0" err="1" smtClean="0"/>
              <a:t>Costanza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2388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5802702"/>
            <a:ext cx="2317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Santa Sabina</a:t>
            </a:r>
            <a:endParaRPr lang="en-US" sz="3200" dirty="0"/>
          </a:p>
        </p:txBody>
      </p:sp>
      <p:pic>
        <p:nvPicPr>
          <p:cNvPr id="32770" name="Picture 2" descr="G:\Review Materials\Day 7_Friday\architecture\santa sab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476999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7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9425" y="5791200"/>
            <a:ext cx="3627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Santa Maria - </a:t>
            </a:r>
            <a:r>
              <a:rPr lang="en-US" sz="3200" dirty="0" err="1" smtClean="0"/>
              <a:t>Alberti</a:t>
            </a:r>
            <a:endParaRPr lang="en-US" sz="3200" dirty="0"/>
          </a:p>
        </p:txBody>
      </p:sp>
      <p:pic>
        <p:nvPicPr>
          <p:cNvPr id="33794" name="Picture 2" descr="G:\Review Materials\Day 7_Friday\architecture\Santa_Maria_Novella_alber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68" y="152400"/>
            <a:ext cx="6907213" cy="518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841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Review Materials\Day 7_Friday\architecture\St.Sernin-Ae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6413500" cy="506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751" y="5468034"/>
            <a:ext cx="1962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St. </a:t>
            </a:r>
            <a:r>
              <a:rPr lang="en-US" sz="3600" dirty="0" err="1" smtClean="0"/>
              <a:t>Sernin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5719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:\Review Materials\Day 7_Friday\architecture\stonehe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647700"/>
            <a:ext cx="65532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09425" y="5791200"/>
            <a:ext cx="2307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Stone Henge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95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:\Review Materials\Day 7_Friday\architecture\Temple of Hera &amp; Poseid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47206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09425" y="5791200"/>
            <a:ext cx="2714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Temple of </a:t>
            </a:r>
            <a:r>
              <a:rPr lang="en-US" sz="3200" dirty="0"/>
              <a:t>H</a:t>
            </a:r>
            <a:r>
              <a:rPr lang="en-US" sz="3200" dirty="0" smtClean="0"/>
              <a:t>era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1646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:\Review Materials\Day 7_Friday\architecture\Temple to Portunus_ro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5962650" cy="540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09425" y="5791200"/>
            <a:ext cx="4916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Temple of </a:t>
            </a:r>
            <a:r>
              <a:rPr lang="en-US" sz="3200" dirty="0" err="1" smtClean="0"/>
              <a:t>Portunus</a:t>
            </a:r>
            <a:r>
              <a:rPr lang="en-US" sz="3200" dirty="0" smtClean="0"/>
              <a:t> - Roman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66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5482" y="6172200"/>
            <a:ext cx="2606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Theatre layout</a:t>
            </a:r>
            <a:endParaRPr lang="en-US" sz="3200" dirty="0"/>
          </a:p>
        </p:txBody>
      </p:sp>
      <p:pic>
        <p:nvPicPr>
          <p:cNvPr id="38914" name="Picture 2" descr="G:\Review Materials\Day 7_Friday\architecture\Theatre, Epidauros Layou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771"/>
            <a:ext cx="8947953" cy="59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Review Materials\Day 7_Friday\architecture\AlbertiSanAndr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4" y="304800"/>
            <a:ext cx="460216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616122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Alberti</a:t>
            </a:r>
            <a:r>
              <a:rPr lang="en-US" sz="3200" dirty="0" smtClean="0"/>
              <a:t> – San Andrea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9213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Review Materials\Day 7_Friday\architecture\Thomas_Jefferson's_Monticello_Est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5438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09425" y="5791200"/>
            <a:ext cx="4242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Thomas Jefferson House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7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9425" y="5791200"/>
            <a:ext cx="2902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Versailles Palace</a:t>
            </a:r>
            <a:endParaRPr lang="en-US" sz="3200" dirty="0"/>
          </a:p>
        </p:txBody>
      </p:sp>
      <p:pic>
        <p:nvPicPr>
          <p:cNvPr id="40962" name="Picture 2" descr="G:\Review Materials\Day 7_Friday\architecture\versaille pal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7534"/>
            <a:ext cx="8000999" cy="497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75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Review Materials\Day 7_Friday\architecture\AmiensFac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7"/>
            <a:ext cx="3581400" cy="533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Review Materials\Day 7_Friday\architecture\AmiensN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2114"/>
            <a:ext cx="3581400" cy="542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083" y="5888054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Amiens Cathedral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497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Review Materials\Day 7_Friday\architecture\bauhaus-dessau_dw_k_172161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625504" cy="442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2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Review Materials\Day 7_Friday\architecture\borromini_saint charles of the four founta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6165"/>
            <a:ext cx="3606800" cy="477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5638800"/>
            <a:ext cx="4229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Borromini- Saint </a:t>
            </a:r>
            <a:r>
              <a:rPr lang="en-US" sz="3200" dirty="0"/>
              <a:t>C</a:t>
            </a:r>
            <a:r>
              <a:rPr lang="en-US" sz="3200" dirty="0" smtClean="0"/>
              <a:t>harles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4623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Review Materials\Day 7_Friday\architecture\casa mila_gau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42" y="762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57150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Gaudi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1844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Review Materials\Day 7_Friday\architecture\Chart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7772"/>
            <a:ext cx="3886200" cy="58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86841" y="5284857"/>
            <a:ext cx="1952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Chartres</a:t>
            </a:r>
            <a:endParaRPr lang="en-US" sz="4000" dirty="0"/>
          </a:p>
        </p:txBody>
      </p:sp>
      <p:pic>
        <p:nvPicPr>
          <p:cNvPr id="8196" name="Picture 4" descr="G:\Review Materials\Day 7_Friday\architecture\Chartres-Rose-Wind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70" y="457200"/>
            <a:ext cx="254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02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113</Words>
  <Application>Microsoft Office PowerPoint</Application>
  <PresentationFormat>On-screen Show (4:3)</PresentationFormat>
  <Paragraphs>39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Architecture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Review</dc:title>
  <dc:creator>Kaaren</dc:creator>
  <cp:lastModifiedBy>HP-User</cp:lastModifiedBy>
  <cp:revision>5</cp:revision>
  <dcterms:created xsi:type="dcterms:W3CDTF">2013-04-21T16:50:41Z</dcterms:created>
  <dcterms:modified xsi:type="dcterms:W3CDTF">2015-04-26T19:54:45Z</dcterms:modified>
</cp:coreProperties>
</file>