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9" r:id="rId3"/>
    <p:sldId id="334" r:id="rId4"/>
    <p:sldId id="345" r:id="rId5"/>
    <p:sldId id="258" r:id="rId6"/>
    <p:sldId id="257" r:id="rId7"/>
    <p:sldId id="338" r:id="rId8"/>
    <p:sldId id="347" r:id="rId9"/>
    <p:sldId id="259" r:id="rId10"/>
    <p:sldId id="340" r:id="rId11"/>
    <p:sldId id="328" r:id="rId12"/>
    <p:sldId id="333" r:id="rId13"/>
    <p:sldId id="273" r:id="rId14"/>
    <p:sldId id="263" r:id="rId15"/>
    <p:sldId id="343" r:id="rId16"/>
    <p:sldId id="349" r:id="rId17"/>
    <p:sldId id="261" r:id="rId18"/>
    <p:sldId id="270" r:id="rId19"/>
    <p:sldId id="274" r:id="rId20"/>
    <p:sldId id="335" r:id="rId21"/>
    <p:sldId id="332" r:id="rId22"/>
    <p:sldId id="262" r:id="rId23"/>
    <p:sldId id="337" r:id="rId24"/>
    <p:sldId id="344" r:id="rId25"/>
    <p:sldId id="265" r:id="rId26"/>
    <p:sldId id="341" r:id="rId27"/>
    <p:sldId id="271" r:id="rId28"/>
    <p:sldId id="329" r:id="rId29"/>
    <p:sldId id="330" r:id="rId30"/>
    <p:sldId id="346" r:id="rId31"/>
    <p:sldId id="267" r:id="rId32"/>
    <p:sldId id="348" r:id="rId33"/>
    <p:sldId id="336" r:id="rId34"/>
    <p:sldId id="331" r:id="rId35"/>
    <p:sldId id="342" r:id="rId36"/>
    <p:sldId id="295" r:id="rId37"/>
    <p:sldId id="360" r:id="rId38"/>
    <p:sldId id="354" r:id="rId39"/>
    <p:sldId id="324" r:id="rId40"/>
    <p:sldId id="368" r:id="rId41"/>
    <p:sldId id="275" r:id="rId42"/>
    <p:sldId id="357" r:id="rId43"/>
    <p:sldId id="314" r:id="rId44"/>
    <p:sldId id="364" r:id="rId45"/>
    <p:sldId id="352" r:id="rId46"/>
    <p:sldId id="350" r:id="rId47"/>
    <p:sldId id="362" r:id="rId48"/>
    <p:sldId id="276" r:id="rId49"/>
    <p:sldId id="277" r:id="rId50"/>
    <p:sldId id="367" r:id="rId51"/>
    <p:sldId id="355" r:id="rId52"/>
    <p:sldId id="305" r:id="rId53"/>
    <p:sldId id="278" r:id="rId54"/>
    <p:sldId id="279" r:id="rId55"/>
    <p:sldId id="353" r:id="rId56"/>
    <p:sldId id="358" r:id="rId57"/>
    <p:sldId id="359" r:id="rId58"/>
    <p:sldId id="363" r:id="rId59"/>
    <p:sldId id="351" r:id="rId60"/>
    <p:sldId id="310" r:id="rId61"/>
    <p:sldId id="356" r:id="rId62"/>
    <p:sldId id="361" r:id="rId63"/>
    <p:sldId id="365" r:id="rId64"/>
    <p:sldId id="366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46" d="100"/>
          <a:sy n="46" d="100"/>
        </p:scale>
        <p:origin x="-13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Chapter 20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819400"/>
            <a:ext cx="30480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Sluter</a:t>
            </a:r>
            <a:endParaRPr lang="en-US" dirty="0"/>
          </a:p>
        </p:txBody>
      </p:sp>
      <p:pic>
        <p:nvPicPr>
          <p:cNvPr id="5" name="Picture 1027" descr=" 20-0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07" y="0"/>
            <a:ext cx="542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05400"/>
            <a:ext cx="36576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457627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1027" descr=" 20-0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54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5" descr="Rogier_van_der_Weyden_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smtClean="0"/>
              <a:t>Bosch</a:t>
            </a:r>
            <a:endParaRPr lang="en-US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971800"/>
            <a:ext cx="3505200" cy="1143000"/>
          </a:xfrm>
        </p:spPr>
        <p:txBody>
          <a:bodyPr/>
          <a:lstStyle/>
          <a:p>
            <a:r>
              <a:rPr lang="en-US" dirty="0" smtClean="0"/>
              <a:t>Memling</a:t>
            </a:r>
            <a:endParaRPr lang="en-US" dirty="0"/>
          </a:p>
        </p:txBody>
      </p:sp>
      <p:pic>
        <p:nvPicPr>
          <p:cNvPr id="4" name="Picture 3" descr=" 20-11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23333" t="5774" r="24167" b="6165"/>
          <a:stretch>
            <a:fillRect/>
          </a:stretch>
        </p:blipFill>
        <p:spPr bwMode="auto">
          <a:xfrm>
            <a:off x="457200" y="685800"/>
            <a:ext cx="5638800" cy="54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Campin</a:t>
            </a:r>
            <a:endParaRPr lang="en-US" dirty="0"/>
          </a:p>
        </p:txBody>
      </p:sp>
      <p:pic>
        <p:nvPicPr>
          <p:cNvPr id="6" name="Picture 6" descr="20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6281738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0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90538"/>
            <a:ext cx="2166938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819400"/>
            <a:ext cx="30480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0"/>
            <a:ext cx="531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819400"/>
            <a:ext cx="30480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457627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1027" descr=" 20-0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54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05400"/>
            <a:ext cx="36576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8956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3" descr=" 20-1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4738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3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Schongauer</a:t>
            </a:r>
            <a:endParaRPr lang="en-US" dirty="0"/>
          </a:p>
        </p:txBody>
      </p:sp>
      <p:pic>
        <p:nvPicPr>
          <p:cNvPr id="5" name="Picture 3" descr=" 20-2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0"/>
            <a:ext cx="531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971800"/>
            <a:ext cx="3505200" cy="1143000"/>
          </a:xfrm>
        </p:spPr>
        <p:txBody>
          <a:bodyPr/>
          <a:lstStyle/>
          <a:p>
            <a:r>
              <a:rPr lang="en-US" dirty="0" smtClean="0"/>
              <a:t>Memling</a:t>
            </a:r>
            <a:endParaRPr lang="en-US" dirty="0"/>
          </a:p>
        </p:txBody>
      </p:sp>
      <p:pic>
        <p:nvPicPr>
          <p:cNvPr id="4" name="Picture 3" descr=" 20-11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23333" t="5774" r="24167" b="6165"/>
          <a:stretch>
            <a:fillRect/>
          </a:stretch>
        </p:blipFill>
        <p:spPr bwMode="auto">
          <a:xfrm>
            <a:off x="457200" y="685800"/>
            <a:ext cx="5638800" cy="54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819400"/>
            <a:ext cx="30480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96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smtClean="0"/>
              <a:t>Bosch</a:t>
            </a:r>
            <a:endParaRPr lang="en-US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Sluter</a:t>
            </a:r>
            <a:endParaRPr lang="en-US" dirty="0"/>
          </a:p>
        </p:txBody>
      </p:sp>
      <p:pic>
        <p:nvPicPr>
          <p:cNvPr id="5" name="Picture 1027" descr=" 20-0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07" y="0"/>
            <a:ext cx="542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457627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1027" descr=" 20-0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54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8956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3" descr=" 20-1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4738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3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Schongauer</a:t>
            </a:r>
            <a:endParaRPr lang="en-US" dirty="0"/>
          </a:p>
        </p:txBody>
      </p:sp>
      <p:pic>
        <p:nvPicPr>
          <p:cNvPr id="5" name="Picture 3" descr=" 20-2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971800"/>
            <a:ext cx="3505200" cy="1143000"/>
          </a:xfrm>
        </p:spPr>
        <p:txBody>
          <a:bodyPr/>
          <a:lstStyle/>
          <a:p>
            <a:r>
              <a:rPr lang="en-US" dirty="0" smtClean="0"/>
              <a:t>Memling</a:t>
            </a:r>
            <a:endParaRPr lang="en-US" dirty="0"/>
          </a:p>
        </p:txBody>
      </p:sp>
      <p:pic>
        <p:nvPicPr>
          <p:cNvPr id="4" name="Picture 3" descr=" 20-11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23333" t="5774" r="24167" b="6165"/>
          <a:stretch>
            <a:fillRect/>
          </a:stretch>
        </p:blipFill>
        <p:spPr bwMode="auto">
          <a:xfrm>
            <a:off x="457200" y="685800"/>
            <a:ext cx="5638800" cy="54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457627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1027" descr=" 20-0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54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smtClean="0"/>
              <a:t>Bosch</a:t>
            </a:r>
            <a:endParaRPr lang="en-US" dirty="0"/>
          </a:p>
        </p:txBody>
      </p:sp>
      <p:pic>
        <p:nvPicPr>
          <p:cNvPr id="4" name="Picture 4" descr="the-garden-of-earthly-deligh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Chapter 23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158" y="2590800"/>
            <a:ext cx="31960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Holbein</a:t>
            </a:r>
            <a:br>
              <a:rPr lang="en-US" dirty="0" smtClean="0"/>
            </a:br>
            <a:r>
              <a:rPr lang="en-US" dirty="0" smtClean="0"/>
              <a:t>(The Younger)</a:t>
            </a:r>
            <a:endParaRPr lang="en-US" dirty="0"/>
          </a:p>
        </p:txBody>
      </p:sp>
      <p:pic>
        <p:nvPicPr>
          <p:cNvPr id="4" name="Picture 3" descr=" 23-10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1"/>
            <a:ext cx="587175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6" name="Picture 3" descr=" 23-0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82" y="0"/>
            <a:ext cx="533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181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Grunewald</a:t>
            </a:r>
            <a:endParaRPr lang="en-US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152400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3" descr=" 20-1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0"/>
            <a:ext cx="531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 Greco</a:t>
            </a:r>
            <a:endParaRPr lang="en-US" dirty="0"/>
          </a:p>
        </p:txBody>
      </p:sp>
      <p:pic>
        <p:nvPicPr>
          <p:cNvPr id="4" name="Picture 3" descr=" 23-2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Altdorfer</a:t>
            </a:r>
            <a:endParaRPr lang="en-US" dirty="0"/>
          </a:p>
        </p:txBody>
      </p:sp>
      <p:pic>
        <p:nvPicPr>
          <p:cNvPr id="4" name="Picture 3" descr=" 23-09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6" name="Picture 3" descr=" 23-0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82" y="0"/>
            <a:ext cx="533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Aertsen</a:t>
            </a:r>
            <a:endParaRPr lang="en-US" dirty="0"/>
          </a:p>
        </p:txBody>
      </p:sp>
      <p:pic>
        <p:nvPicPr>
          <p:cNvPr id="4" name="Picture 3" descr=" 23-1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72400" cy="5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181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Grunewald</a:t>
            </a:r>
            <a:endParaRPr lang="en-US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152400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Massys</a:t>
            </a:r>
            <a:endParaRPr lang="en-US" dirty="0"/>
          </a:p>
        </p:txBody>
      </p:sp>
      <p:pic>
        <p:nvPicPr>
          <p:cNvPr id="4" name="Picture 3" descr=" 23-17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3213"/>
            <a:ext cx="6553200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Altdorfer</a:t>
            </a:r>
            <a:endParaRPr lang="en-US" dirty="0"/>
          </a:p>
        </p:txBody>
      </p:sp>
      <p:pic>
        <p:nvPicPr>
          <p:cNvPr id="4" name="Picture 3" descr=" 23-09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158" y="2590800"/>
            <a:ext cx="31960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Holbein</a:t>
            </a:r>
            <a:br>
              <a:rPr lang="en-US" dirty="0" smtClean="0"/>
            </a:br>
            <a:r>
              <a:rPr lang="en-US" dirty="0" smtClean="0"/>
              <a:t>(The Younger)</a:t>
            </a:r>
            <a:endParaRPr lang="en-US" dirty="0"/>
          </a:p>
        </p:txBody>
      </p:sp>
      <p:pic>
        <p:nvPicPr>
          <p:cNvPr id="4" name="Picture 3" descr=" 23-10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1"/>
            <a:ext cx="587175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1027" descr=" 20-0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 Greco</a:t>
            </a:r>
            <a:endParaRPr lang="en-US" dirty="0"/>
          </a:p>
        </p:txBody>
      </p:sp>
      <p:pic>
        <p:nvPicPr>
          <p:cNvPr id="4" name="Picture 3" descr=" 23-2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6" name="Picture 3" descr=" 23-0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82" y="0"/>
            <a:ext cx="533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Massys</a:t>
            </a:r>
            <a:endParaRPr lang="en-US" dirty="0"/>
          </a:p>
        </p:txBody>
      </p:sp>
      <p:pic>
        <p:nvPicPr>
          <p:cNvPr id="4" name="Picture 3" descr=" 23-17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3213"/>
            <a:ext cx="6553200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Aertsen</a:t>
            </a:r>
            <a:endParaRPr lang="en-US" dirty="0"/>
          </a:p>
        </p:txBody>
      </p:sp>
      <p:pic>
        <p:nvPicPr>
          <p:cNvPr id="4" name="Picture 3" descr=" 23-1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72400" cy="5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Hemessen</a:t>
            </a:r>
            <a:endParaRPr lang="en-US" dirty="0"/>
          </a:p>
        </p:txBody>
      </p:sp>
      <p:pic>
        <p:nvPicPr>
          <p:cNvPr id="4" name="Picture 3" descr=" 23-19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0"/>
            <a:ext cx="538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4" name="Picture 3" descr=" 23-0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Altdorfer</a:t>
            </a:r>
            <a:endParaRPr lang="en-US" dirty="0"/>
          </a:p>
        </p:txBody>
      </p:sp>
      <p:pic>
        <p:nvPicPr>
          <p:cNvPr id="4" name="Picture 3" descr=" 23-09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158" y="2590800"/>
            <a:ext cx="31960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Holbein</a:t>
            </a:r>
            <a:br>
              <a:rPr lang="en-US" dirty="0" smtClean="0"/>
            </a:br>
            <a:r>
              <a:rPr lang="en-US" dirty="0" smtClean="0"/>
              <a:t>(The Younger)</a:t>
            </a:r>
            <a:endParaRPr lang="en-US" dirty="0"/>
          </a:p>
        </p:txBody>
      </p:sp>
      <p:pic>
        <p:nvPicPr>
          <p:cNvPr id="4" name="Picture 3" descr=" 23-10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1"/>
            <a:ext cx="587175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Aertsen</a:t>
            </a:r>
            <a:endParaRPr lang="en-US" dirty="0"/>
          </a:p>
        </p:txBody>
      </p:sp>
      <p:pic>
        <p:nvPicPr>
          <p:cNvPr id="4" name="Picture 3" descr=" 23-1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72400" cy="5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181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Grunewald</a:t>
            </a:r>
            <a:endParaRPr lang="en-US" dirty="0"/>
          </a:p>
        </p:txBody>
      </p:sp>
      <p:pic>
        <p:nvPicPr>
          <p:cNvPr id="4" name="Picture 3" descr=" 23-02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152400"/>
            <a:ext cx="6955221" cy="51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Sluter</a:t>
            </a:r>
            <a:endParaRPr lang="en-US" dirty="0"/>
          </a:p>
        </p:txBody>
      </p:sp>
      <p:pic>
        <p:nvPicPr>
          <p:cNvPr id="5" name="Picture 1027" descr=" 20-03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07" y="0"/>
            <a:ext cx="542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 Greco</a:t>
            </a:r>
            <a:endParaRPr lang="en-US" dirty="0"/>
          </a:p>
        </p:txBody>
      </p:sp>
      <p:pic>
        <p:nvPicPr>
          <p:cNvPr id="4" name="Picture 3" descr=" 23-2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Durer</a:t>
            </a:r>
            <a:endParaRPr lang="en-US" dirty="0"/>
          </a:p>
        </p:txBody>
      </p:sp>
      <p:pic>
        <p:nvPicPr>
          <p:cNvPr id="6" name="Picture 3" descr=" 23-0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82" y="0"/>
            <a:ext cx="533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Massys</a:t>
            </a:r>
            <a:endParaRPr lang="en-US" dirty="0"/>
          </a:p>
        </p:txBody>
      </p:sp>
      <p:pic>
        <p:nvPicPr>
          <p:cNvPr id="4" name="Picture 3" descr=" 23-17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3213"/>
            <a:ext cx="6553200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Aertsen</a:t>
            </a:r>
            <a:endParaRPr lang="en-US" dirty="0"/>
          </a:p>
        </p:txBody>
      </p:sp>
      <p:pic>
        <p:nvPicPr>
          <p:cNvPr id="4" name="Picture 3" descr=" 23-18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72400" cy="5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8956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 Greco</a:t>
            </a:r>
            <a:endParaRPr lang="en-US" dirty="0"/>
          </a:p>
        </p:txBody>
      </p:sp>
      <p:pic>
        <p:nvPicPr>
          <p:cNvPr id="4" name="Picture 3" descr=" 23-26.jpg                                                      000164B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3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Schongauer</a:t>
            </a:r>
            <a:endParaRPr lang="en-US" dirty="0"/>
          </a:p>
        </p:txBody>
      </p:sp>
      <p:pic>
        <p:nvPicPr>
          <p:cNvPr id="5" name="Picture 3" descr=" 20-25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8956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n-US" dirty="0"/>
          </a:p>
        </p:txBody>
      </p:sp>
      <p:pic>
        <p:nvPicPr>
          <p:cNvPr id="5" name="Picture 3" descr=" 20-17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4738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05400"/>
            <a:ext cx="3657600" cy="1143000"/>
          </a:xfrm>
        </p:spPr>
        <p:txBody>
          <a:bodyPr/>
          <a:lstStyle/>
          <a:p>
            <a:r>
              <a:rPr lang="en-US" dirty="0" smtClean="0"/>
              <a:t>van Eyck</a:t>
            </a:r>
            <a:endParaRPr lang="en-US" dirty="0"/>
          </a:p>
        </p:txBody>
      </p:sp>
      <p:pic>
        <p:nvPicPr>
          <p:cNvPr id="5" name="Picture 4" descr=" 20-06.jpg                                                      0000B2C1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324600" cy="47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102</Words>
  <Application>Microsoft Office PowerPoint</Application>
  <PresentationFormat>On-screen Show (4:3)</PresentationFormat>
  <Paragraphs>64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Reviewing Artists! Chapter 20</vt:lpstr>
      <vt:lpstr>van Eyck</vt:lpstr>
      <vt:lpstr>van der Weyden</vt:lpstr>
      <vt:lpstr>van Eyck</vt:lpstr>
      <vt:lpstr>van Eyck</vt:lpstr>
      <vt:lpstr>Sluter</vt:lpstr>
      <vt:lpstr>Schongauer</vt:lpstr>
      <vt:lpstr>van der Weyden</vt:lpstr>
      <vt:lpstr>van Eyck</vt:lpstr>
      <vt:lpstr>van Eyck</vt:lpstr>
      <vt:lpstr>Sluter</vt:lpstr>
      <vt:lpstr>van Eyck</vt:lpstr>
      <vt:lpstr>van der Weyden</vt:lpstr>
      <vt:lpstr>van der Weyden</vt:lpstr>
      <vt:lpstr>Bosch</vt:lpstr>
      <vt:lpstr>Memling</vt:lpstr>
      <vt:lpstr>Campin</vt:lpstr>
      <vt:lpstr>van Eyck</vt:lpstr>
      <vt:lpstr>van Eyck</vt:lpstr>
      <vt:lpstr>van der Weyden</vt:lpstr>
      <vt:lpstr>van Eyck</vt:lpstr>
      <vt:lpstr>van der Weyden</vt:lpstr>
      <vt:lpstr>Schongauer</vt:lpstr>
      <vt:lpstr>van Eyck</vt:lpstr>
      <vt:lpstr>Memling</vt:lpstr>
      <vt:lpstr>van Eyck</vt:lpstr>
      <vt:lpstr>Bosch</vt:lpstr>
      <vt:lpstr>Sluter</vt:lpstr>
      <vt:lpstr>van Eyck</vt:lpstr>
      <vt:lpstr>van der Weyden</vt:lpstr>
      <vt:lpstr>Schongauer</vt:lpstr>
      <vt:lpstr>Memling</vt:lpstr>
      <vt:lpstr>van der Weyden</vt:lpstr>
      <vt:lpstr>van Eyck</vt:lpstr>
      <vt:lpstr>Bosch</vt:lpstr>
      <vt:lpstr>Reviewing Artists! Chapter 23</vt:lpstr>
      <vt:lpstr>Holbein (The Younger)</vt:lpstr>
      <vt:lpstr>Durer</vt:lpstr>
      <vt:lpstr>Grunewald</vt:lpstr>
      <vt:lpstr>El Greco</vt:lpstr>
      <vt:lpstr>Durer</vt:lpstr>
      <vt:lpstr>Altdorfer</vt:lpstr>
      <vt:lpstr>Durer</vt:lpstr>
      <vt:lpstr>Aertsen</vt:lpstr>
      <vt:lpstr>Durer</vt:lpstr>
      <vt:lpstr>Grunewald</vt:lpstr>
      <vt:lpstr>Massys</vt:lpstr>
      <vt:lpstr>Altdorfer</vt:lpstr>
      <vt:lpstr>Holbein (The Younger)</vt:lpstr>
      <vt:lpstr>El Greco</vt:lpstr>
      <vt:lpstr>Durer</vt:lpstr>
      <vt:lpstr>Massys</vt:lpstr>
      <vt:lpstr>Aertsen</vt:lpstr>
      <vt:lpstr>van Hemessen</vt:lpstr>
      <vt:lpstr>Durer</vt:lpstr>
      <vt:lpstr>Altdorfer</vt:lpstr>
      <vt:lpstr>Holbein (The Younger)</vt:lpstr>
      <vt:lpstr>Aertsen</vt:lpstr>
      <vt:lpstr>Grunewald</vt:lpstr>
      <vt:lpstr>El Greco</vt:lpstr>
      <vt:lpstr>Durer</vt:lpstr>
      <vt:lpstr>Massys</vt:lpstr>
      <vt:lpstr>Aertsen</vt:lpstr>
      <vt:lpstr>El Greco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Kaaren</cp:lastModifiedBy>
  <cp:revision>9</cp:revision>
  <dcterms:created xsi:type="dcterms:W3CDTF">2012-03-17T01:11:19Z</dcterms:created>
  <dcterms:modified xsi:type="dcterms:W3CDTF">2013-01-20T19:47:03Z</dcterms:modified>
</cp:coreProperties>
</file>