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73" r:id="rId5"/>
    <p:sldId id="263" r:id="rId6"/>
    <p:sldId id="261" r:id="rId7"/>
    <p:sldId id="270" r:id="rId8"/>
    <p:sldId id="274" r:id="rId9"/>
    <p:sldId id="257" r:id="rId10"/>
    <p:sldId id="262" r:id="rId11"/>
    <p:sldId id="265" r:id="rId12"/>
    <p:sldId id="271" r:id="rId13"/>
    <p:sldId id="267" r:id="rId14"/>
    <p:sldId id="272" r:id="rId15"/>
    <p:sldId id="269" r:id="rId16"/>
    <p:sldId id="268" r:id="rId17"/>
    <p:sldId id="264" r:id="rId18"/>
    <p:sldId id="260" r:id="rId19"/>
    <p:sldId id="328" r:id="rId20"/>
    <p:sldId id="329" r:id="rId21"/>
    <p:sldId id="330" r:id="rId22"/>
    <p:sldId id="331" r:id="rId23"/>
    <p:sldId id="345" r:id="rId24"/>
    <p:sldId id="332" r:id="rId25"/>
    <p:sldId id="333" r:id="rId26"/>
    <p:sldId id="334" r:id="rId27"/>
    <p:sldId id="339" r:id="rId28"/>
    <p:sldId id="335" r:id="rId29"/>
    <p:sldId id="336" r:id="rId30"/>
    <p:sldId id="337" r:id="rId31"/>
    <p:sldId id="338" r:id="rId32"/>
    <p:sldId id="340" r:id="rId33"/>
    <p:sldId id="266" r:id="rId34"/>
    <p:sldId id="341" r:id="rId35"/>
    <p:sldId id="342" r:id="rId36"/>
    <p:sldId id="343" r:id="rId37"/>
    <p:sldId id="344" r:id="rId38"/>
    <p:sldId id="295" r:id="rId39"/>
    <p:sldId id="324" r:id="rId40"/>
    <p:sldId id="275" r:id="rId41"/>
    <p:sldId id="314" r:id="rId42"/>
    <p:sldId id="276" r:id="rId43"/>
    <p:sldId id="277" r:id="rId44"/>
    <p:sldId id="278" r:id="rId45"/>
    <p:sldId id="279" r:id="rId46"/>
    <p:sldId id="310" r:id="rId47"/>
    <p:sldId id="280" r:id="rId48"/>
    <p:sldId id="300" r:id="rId49"/>
    <p:sldId id="327" r:id="rId50"/>
    <p:sldId id="281" r:id="rId51"/>
    <p:sldId id="319" r:id="rId52"/>
    <p:sldId id="302" r:id="rId53"/>
    <p:sldId id="316" r:id="rId54"/>
    <p:sldId id="323" r:id="rId55"/>
    <p:sldId id="283" r:id="rId56"/>
    <p:sldId id="296" r:id="rId57"/>
    <p:sldId id="312" r:id="rId58"/>
    <p:sldId id="284" r:id="rId59"/>
    <p:sldId id="285" r:id="rId60"/>
    <p:sldId id="298" r:id="rId61"/>
    <p:sldId id="326" r:id="rId62"/>
    <p:sldId id="315" r:id="rId63"/>
    <p:sldId id="286" r:id="rId64"/>
    <p:sldId id="287" r:id="rId65"/>
    <p:sldId id="309" r:id="rId66"/>
    <p:sldId id="297" r:id="rId67"/>
    <p:sldId id="311" r:id="rId68"/>
    <p:sldId id="322" r:id="rId69"/>
    <p:sldId id="307" r:id="rId70"/>
    <p:sldId id="299" r:id="rId71"/>
    <p:sldId id="303" r:id="rId72"/>
    <p:sldId id="288" r:id="rId73"/>
    <p:sldId id="289" r:id="rId74"/>
    <p:sldId id="290" r:id="rId75"/>
    <p:sldId id="301" r:id="rId76"/>
    <p:sldId id="317" r:id="rId77"/>
    <p:sldId id="321" r:id="rId78"/>
    <p:sldId id="308" r:id="rId79"/>
    <p:sldId id="318" r:id="rId80"/>
    <p:sldId id="320" r:id="rId81"/>
    <p:sldId id="325" r:id="rId82"/>
    <p:sldId id="313" r:id="rId8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Objects="1">
      <p:cViewPr varScale="1">
        <p:scale>
          <a:sx n="93" d="100"/>
          <a:sy n="93" d="100"/>
        </p:scale>
        <p:origin x="-7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12/26/2014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12/26/2014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12/26/2014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12/26/2014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12/26/2014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12/26/2014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06C09-1402-3D4E-8CD2-C31B187DE7AE}" type="datetimeFigureOut">
              <a:rPr lang="en-US" smtClean="0"/>
              <a:pPr/>
              <a:t>12/26/2014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Charlemagne Std Bold"/>
                <a:cs typeface="Charlemagne Std Bold"/>
              </a:rPr>
              <a:t>Reviewing Artists!</a:t>
            </a:r>
            <a:br>
              <a:rPr lang="en-US" dirty="0" smtClean="0">
                <a:latin typeface="Charlemagne Std Bold"/>
                <a:cs typeface="Charlemagne Std Bold"/>
              </a:rPr>
            </a:br>
            <a:r>
              <a:rPr lang="en-US" dirty="0" smtClean="0">
                <a:latin typeface="Charlemagne Std Bold"/>
                <a:cs typeface="Charlemagne Std Bold"/>
              </a:rPr>
              <a:t>Chapter 19</a:t>
            </a:r>
            <a:endParaRPr lang="en-US" dirty="0">
              <a:latin typeface="Charlemagne Std Bold"/>
              <a:cs typeface="Charlemagne St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410200"/>
            <a:ext cx="8229600" cy="1143000"/>
          </a:xfrm>
        </p:spPr>
        <p:txBody>
          <a:bodyPr/>
          <a:lstStyle/>
          <a:p>
            <a:r>
              <a:rPr lang="en-US" dirty="0" smtClean="0"/>
              <a:t>Martini</a:t>
            </a:r>
            <a:endParaRPr lang="en-US" dirty="0"/>
          </a:p>
        </p:txBody>
      </p:sp>
      <p:pic>
        <p:nvPicPr>
          <p:cNvPr id="4" name="Picture 3" descr=" 19-12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0"/>
            <a:ext cx="6019800" cy="521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229600" cy="1143000"/>
          </a:xfrm>
        </p:spPr>
        <p:txBody>
          <a:bodyPr/>
          <a:lstStyle/>
          <a:p>
            <a:r>
              <a:rPr lang="en-US" dirty="0" err="1" smtClean="0"/>
              <a:t>Cambio</a:t>
            </a:r>
            <a:endParaRPr lang="en-US" dirty="0"/>
          </a:p>
        </p:txBody>
      </p:sp>
      <p:pic>
        <p:nvPicPr>
          <p:cNvPr id="5" name="Picture 6" descr="19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21797"/>
            <a:ext cx="7038975" cy="460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0"/>
            <a:ext cx="8229600" cy="1143000"/>
          </a:xfrm>
        </p:spPr>
        <p:txBody>
          <a:bodyPr/>
          <a:lstStyle/>
          <a:p>
            <a:r>
              <a:rPr lang="en-US" dirty="0" err="1" smtClean="0"/>
              <a:t>Duccio</a:t>
            </a:r>
            <a:endParaRPr lang="en-US" dirty="0"/>
          </a:p>
        </p:txBody>
      </p:sp>
      <p:pic>
        <p:nvPicPr>
          <p:cNvPr id="5" name="Picture 3" descr=" 19-10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914400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7136" y="2819400"/>
            <a:ext cx="4169664" cy="1143000"/>
          </a:xfrm>
        </p:spPr>
        <p:txBody>
          <a:bodyPr/>
          <a:lstStyle/>
          <a:p>
            <a:r>
              <a:rPr lang="en-US" dirty="0" err="1" smtClean="0"/>
              <a:t>Daddi</a:t>
            </a:r>
            <a:endParaRPr lang="en-US" dirty="0"/>
          </a:p>
        </p:txBody>
      </p:sp>
      <p:pic>
        <p:nvPicPr>
          <p:cNvPr id="4" name="Picture 3" descr="tabernac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74638"/>
            <a:ext cx="3831336" cy="6461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Orcagna</a:t>
            </a:r>
            <a:endParaRPr lang="en-US" dirty="0"/>
          </a:p>
        </p:txBody>
      </p:sp>
      <p:pic>
        <p:nvPicPr>
          <p:cNvPr id="4" name="Picture 4" descr="19-2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52400"/>
            <a:ext cx="5257800" cy="650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229600" cy="1143000"/>
          </a:xfrm>
        </p:spPr>
        <p:txBody>
          <a:bodyPr/>
          <a:lstStyle/>
          <a:p>
            <a:r>
              <a:rPr lang="en-US" dirty="0" err="1" smtClean="0"/>
              <a:t>Cambio</a:t>
            </a:r>
            <a:endParaRPr lang="en-US" dirty="0"/>
          </a:p>
        </p:txBody>
      </p:sp>
      <p:pic>
        <p:nvPicPr>
          <p:cNvPr id="5" name="Picture 6" descr="19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21797"/>
            <a:ext cx="7038975" cy="460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7136" y="2819400"/>
            <a:ext cx="4169664" cy="1143000"/>
          </a:xfrm>
        </p:spPr>
        <p:txBody>
          <a:bodyPr/>
          <a:lstStyle/>
          <a:p>
            <a:r>
              <a:rPr lang="en-US" dirty="0" err="1" smtClean="0"/>
              <a:t>Daddi</a:t>
            </a:r>
            <a:endParaRPr lang="en-US" dirty="0"/>
          </a:p>
        </p:txBody>
      </p:sp>
      <p:pic>
        <p:nvPicPr>
          <p:cNvPr id="4" name="Picture 3" descr="tabernac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74638"/>
            <a:ext cx="3831336" cy="6461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105400"/>
            <a:ext cx="8229600" cy="1143000"/>
          </a:xfrm>
        </p:spPr>
        <p:txBody>
          <a:bodyPr/>
          <a:lstStyle/>
          <a:p>
            <a:r>
              <a:rPr lang="en-US" dirty="0" smtClean="0"/>
              <a:t>Lorenzetti</a:t>
            </a:r>
            <a:endParaRPr lang="en-US" dirty="0"/>
          </a:p>
        </p:txBody>
      </p:sp>
      <p:pic>
        <p:nvPicPr>
          <p:cNvPr id="4" name="Picture 3" descr=" 19-16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9144000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799" y="2667000"/>
            <a:ext cx="3581400" cy="1143000"/>
          </a:xfrm>
        </p:spPr>
        <p:txBody>
          <a:bodyPr/>
          <a:lstStyle/>
          <a:p>
            <a:r>
              <a:rPr lang="en-US" dirty="0" smtClean="0"/>
              <a:t>Giotto</a:t>
            </a:r>
            <a:endParaRPr lang="en-US" dirty="0"/>
          </a:p>
        </p:txBody>
      </p:sp>
      <p:pic>
        <p:nvPicPr>
          <p:cNvPr id="4" name="Picture 3" descr=" 19-07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-599242"/>
            <a:ext cx="4800599" cy="7457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8174" y="2514600"/>
            <a:ext cx="3425825" cy="1143000"/>
          </a:xfrm>
        </p:spPr>
        <p:txBody>
          <a:bodyPr/>
          <a:lstStyle/>
          <a:p>
            <a:r>
              <a:rPr lang="en-US" dirty="0" err="1" smtClean="0"/>
              <a:t>Berlinghieri</a:t>
            </a:r>
            <a:endParaRPr lang="en-US" dirty="0"/>
          </a:p>
        </p:txBody>
      </p:sp>
      <p:pic>
        <p:nvPicPr>
          <p:cNvPr id="4" name="Picture 1028" descr=" 19-01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5260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2667000"/>
            <a:ext cx="2819400" cy="1143000"/>
          </a:xfrm>
        </p:spPr>
        <p:txBody>
          <a:bodyPr/>
          <a:lstStyle/>
          <a:p>
            <a:r>
              <a:rPr lang="en-US" dirty="0" smtClean="0"/>
              <a:t>Pisano</a:t>
            </a:r>
            <a:endParaRPr lang="en-US" dirty="0"/>
          </a:p>
        </p:txBody>
      </p:sp>
      <p:pic>
        <p:nvPicPr>
          <p:cNvPr id="4" name="Picture 3" descr=" 19-03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192" y="914400"/>
            <a:ext cx="605200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2667000"/>
            <a:ext cx="2819400" cy="1143000"/>
          </a:xfrm>
        </p:spPr>
        <p:txBody>
          <a:bodyPr/>
          <a:lstStyle/>
          <a:p>
            <a:r>
              <a:rPr lang="en-US" dirty="0" smtClean="0"/>
              <a:t>Pisano</a:t>
            </a:r>
            <a:endParaRPr lang="en-US" dirty="0"/>
          </a:p>
        </p:txBody>
      </p:sp>
      <p:pic>
        <p:nvPicPr>
          <p:cNvPr id="4" name="Picture 3" descr=" 19-03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192" y="914400"/>
            <a:ext cx="605200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2438400"/>
            <a:ext cx="3657600" cy="1143000"/>
          </a:xfrm>
        </p:spPr>
        <p:txBody>
          <a:bodyPr/>
          <a:lstStyle/>
          <a:p>
            <a:r>
              <a:rPr lang="en-US" dirty="0" smtClean="0"/>
              <a:t>Cimabue</a:t>
            </a:r>
            <a:endParaRPr lang="en-US" dirty="0"/>
          </a:p>
        </p:txBody>
      </p:sp>
      <p:pic>
        <p:nvPicPr>
          <p:cNvPr id="4" name="Picture 3" descr=" 19-06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0"/>
            <a:ext cx="39131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8174" y="2514600"/>
            <a:ext cx="3425825" cy="1143000"/>
          </a:xfrm>
        </p:spPr>
        <p:txBody>
          <a:bodyPr/>
          <a:lstStyle/>
          <a:p>
            <a:r>
              <a:rPr lang="en-US" dirty="0" err="1" smtClean="0"/>
              <a:t>Berlinghieri</a:t>
            </a:r>
            <a:endParaRPr lang="en-US" dirty="0"/>
          </a:p>
        </p:txBody>
      </p:sp>
      <p:pic>
        <p:nvPicPr>
          <p:cNvPr id="4" name="Picture 1028" descr=" 19-01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5260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Orcagna</a:t>
            </a:r>
            <a:endParaRPr lang="en-US" dirty="0"/>
          </a:p>
        </p:txBody>
      </p:sp>
      <p:pic>
        <p:nvPicPr>
          <p:cNvPr id="4" name="Picture 4" descr="19-2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52400"/>
            <a:ext cx="5257800" cy="650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143000"/>
          </a:xfrm>
        </p:spPr>
        <p:txBody>
          <a:bodyPr/>
          <a:lstStyle/>
          <a:p>
            <a:r>
              <a:rPr lang="en-US" dirty="0" smtClean="0"/>
              <a:t>Lorenzetti</a:t>
            </a:r>
            <a:endParaRPr lang="en-US" dirty="0"/>
          </a:p>
        </p:txBody>
      </p:sp>
      <p:pic>
        <p:nvPicPr>
          <p:cNvPr id="4" name="Picture 3" descr=" 19-15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9144000" cy="394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0"/>
            <a:ext cx="8229600" cy="1143000"/>
          </a:xfrm>
        </p:spPr>
        <p:txBody>
          <a:bodyPr/>
          <a:lstStyle/>
          <a:p>
            <a:r>
              <a:rPr lang="en-US" dirty="0" err="1" smtClean="0"/>
              <a:t>Duccio</a:t>
            </a:r>
            <a:endParaRPr lang="en-US" dirty="0"/>
          </a:p>
        </p:txBody>
      </p:sp>
      <p:pic>
        <p:nvPicPr>
          <p:cNvPr id="5" name="Picture 3" descr=" 19-10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914400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143000"/>
          </a:xfrm>
        </p:spPr>
        <p:txBody>
          <a:bodyPr/>
          <a:lstStyle/>
          <a:p>
            <a:r>
              <a:rPr lang="en-US" dirty="0" smtClean="0"/>
              <a:t>Lorenzetti</a:t>
            </a:r>
            <a:endParaRPr lang="en-US" dirty="0"/>
          </a:p>
        </p:txBody>
      </p:sp>
      <p:pic>
        <p:nvPicPr>
          <p:cNvPr id="4" name="Picture 3" descr=" 19-15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9144000" cy="394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7136" y="2819400"/>
            <a:ext cx="4169664" cy="1143000"/>
          </a:xfrm>
        </p:spPr>
        <p:txBody>
          <a:bodyPr/>
          <a:lstStyle/>
          <a:p>
            <a:r>
              <a:rPr lang="en-US" dirty="0" err="1" smtClean="0"/>
              <a:t>Daddi</a:t>
            </a:r>
            <a:endParaRPr lang="en-US" dirty="0"/>
          </a:p>
        </p:txBody>
      </p:sp>
      <p:pic>
        <p:nvPicPr>
          <p:cNvPr id="4" name="Picture 3" descr="tabernac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74638"/>
            <a:ext cx="3831336" cy="6461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2667000"/>
            <a:ext cx="2819400" cy="1143000"/>
          </a:xfrm>
        </p:spPr>
        <p:txBody>
          <a:bodyPr/>
          <a:lstStyle/>
          <a:p>
            <a:r>
              <a:rPr lang="en-US" dirty="0" smtClean="0"/>
              <a:t>Pisano</a:t>
            </a:r>
            <a:endParaRPr lang="en-US" dirty="0"/>
          </a:p>
        </p:txBody>
      </p:sp>
      <p:pic>
        <p:nvPicPr>
          <p:cNvPr id="4" name="Picture 3" descr=" 19-03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192" y="914400"/>
            <a:ext cx="605200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410200"/>
            <a:ext cx="8229600" cy="1143000"/>
          </a:xfrm>
        </p:spPr>
        <p:txBody>
          <a:bodyPr/>
          <a:lstStyle/>
          <a:p>
            <a:r>
              <a:rPr lang="en-US" dirty="0" smtClean="0"/>
              <a:t>Martini</a:t>
            </a:r>
            <a:endParaRPr lang="en-US" dirty="0"/>
          </a:p>
        </p:txBody>
      </p:sp>
      <p:pic>
        <p:nvPicPr>
          <p:cNvPr id="4" name="Picture 3" descr=" 19-12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0"/>
            <a:ext cx="6019800" cy="521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2438400"/>
            <a:ext cx="3657600" cy="1143000"/>
          </a:xfrm>
        </p:spPr>
        <p:txBody>
          <a:bodyPr/>
          <a:lstStyle/>
          <a:p>
            <a:r>
              <a:rPr lang="en-US" dirty="0" smtClean="0"/>
              <a:t>Cimabue</a:t>
            </a:r>
            <a:endParaRPr lang="en-US" dirty="0"/>
          </a:p>
        </p:txBody>
      </p:sp>
      <p:pic>
        <p:nvPicPr>
          <p:cNvPr id="4" name="Picture 3" descr=" 19-06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0"/>
            <a:ext cx="39131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229600" cy="1143000"/>
          </a:xfrm>
        </p:spPr>
        <p:txBody>
          <a:bodyPr/>
          <a:lstStyle/>
          <a:p>
            <a:r>
              <a:rPr lang="en-US" dirty="0" err="1" smtClean="0"/>
              <a:t>Cambio</a:t>
            </a:r>
            <a:endParaRPr lang="en-US" dirty="0"/>
          </a:p>
        </p:txBody>
      </p:sp>
      <p:pic>
        <p:nvPicPr>
          <p:cNvPr id="5" name="Picture 6" descr="19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21797"/>
            <a:ext cx="7038975" cy="460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0"/>
            <a:ext cx="8229600" cy="1143000"/>
          </a:xfrm>
        </p:spPr>
        <p:txBody>
          <a:bodyPr/>
          <a:lstStyle/>
          <a:p>
            <a:r>
              <a:rPr lang="en-US" dirty="0" err="1" smtClean="0"/>
              <a:t>Duccio</a:t>
            </a:r>
            <a:endParaRPr lang="en-US" dirty="0"/>
          </a:p>
        </p:txBody>
      </p:sp>
      <p:pic>
        <p:nvPicPr>
          <p:cNvPr id="5" name="Picture 3" descr=" 19-10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914400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Orcagna</a:t>
            </a:r>
            <a:endParaRPr lang="en-US" dirty="0"/>
          </a:p>
        </p:txBody>
      </p:sp>
      <p:pic>
        <p:nvPicPr>
          <p:cNvPr id="4" name="Picture 4" descr="19-2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52400"/>
            <a:ext cx="5257800" cy="650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Orcagna</a:t>
            </a:r>
            <a:endParaRPr lang="en-US" dirty="0"/>
          </a:p>
        </p:txBody>
      </p:sp>
      <p:pic>
        <p:nvPicPr>
          <p:cNvPr id="4" name="Picture 4" descr="19-2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52400"/>
            <a:ext cx="5257800" cy="650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229600" cy="1143000"/>
          </a:xfrm>
        </p:spPr>
        <p:txBody>
          <a:bodyPr/>
          <a:lstStyle/>
          <a:p>
            <a:r>
              <a:rPr lang="en-US" dirty="0" err="1" smtClean="0"/>
              <a:t>Cambio</a:t>
            </a:r>
            <a:endParaRPr lang="en-US" dirty="0"/>
          </a:p>
        </p:txBody>
      </p:sp>
      <p:pic>
        <p:nvPicPr>
          <p:cNvPr id="5" name="Picture 6" descr="19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21797"/>
            <a:ext cx="7038975" cy="460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105400"/>
            <a:ext cx="8229600" cy="1143000"/>
          </a:xfrm>
        </p:spPr>
        <p:txBody>
          <a:bodyPr/>
          <a:lstStyle/>
          <a:p>
            <a:r>
              <a:rPr lang="en-US" dirty="0" smtClean="0"/>
              <a:t>Lorenzetti</a:t>
            </a:r>
            <a:endParaRPr lang="en-US" dirty="0"/>
          </a:p>
        </p:txBody>
      </p:sp>
      <p:pic>
        <p:nvPicPr>
          <p:cNvPr id="4" name="Picture 3" descr=" 19-16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9144000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799" y="2667000"/>
            <a:ext cx="3581400" cy="1143000"/>
          </a:xfrm>
        </p:spPr>
        <p:txBody>
          <a:bodyPr/>
          <a:lstStyle/>
          <a:p>
            <a:r>
              <a:rPr lang="en-US" dirty="0" smtClean="0"/>
              <a:t>Giotto</a:t>
            </a:r>
            <a:endParaRPr lang="en-US" dirty="0"/>
          </a:p>
        </p:txBody>
      </p:sp>
      <p:pic>
        <p:nvPicPr>
          <p:cNvPr id="4" name="Picture 3" descr=" 19-07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-599242"/>
            <a:ext cx="4800599" cy="7457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7136" y="2819400"/>
            <a:ext cx="4169664" cy="1143000"/>
          </a:xfrm>
        </p:spPr>
        <p:txBody>
          <a:bodyPr/>
          <a:lstStyle/>
          <a:p>
            <a:r>
              <a:rPr lang="en-US" dirty="0" err="1" smtClean="0"/>
              <a:t>Daddi</a:t>
            </a:r>
            <a:endParaRPr lang="en-US" dirty="0"/>
          </a:p>
        </p:txBody>
      </p:sp>
      <p:pic>
        <p:nvPicPr>
          <p:cNvPr id="4" name="Picture 3" descr="tabernac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74638"/>
            <a:ext cx="3831336" cy="6461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Charlemagne Std Bold"/>
                <a:cs typeface="Charlemagne Std Bold"/>
              </a:rPr>
              <a:t>Reviewing Artists!</a:t>
            </a:r>
            <a:br>
              <a:rPr lang="en-US" dirty="0" smtClean="0">
                <a:latin typeface="Charlemagne Std Bold"/>
                <a:cs typeface="Charlemagne Std Bold"/>
              </a:rPr>
            </a:br>
            <a:r>
              <a:rPr lang="en-US" dirty="0" smtClean="0">
                <a:latin typeface="Charlemagne Std Bold"/>
                <a:cs typeface="Charlemagne Std Bold"/>
              </a:rPr>
              <a:t>Chapter 21</a:t>
            </a:r>
            <a:endParaRPr lang="en-US" dirty="0">
              <a:latin typeface="Charlemagne Std Bold"/>
              <a:cs typeface="Charlemagne St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Mantegna</a:t>
            </a:r>
            <a:endParaRPr lang="en-US" dirty="0"/>
          </a:p>
        </p:txBody>
      </p:sp>
      <p:pic>
        <p:nvPicPr>
          <p:cNvPr id="5" name="Picture 3" descr=" 21-46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223" y="457200"/>
            <a:ext cx="565017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8174" y="2514600"/>
            <a:ext cx="3425825" cy="1143000"/>
          </a:xfrm>
        </p:spPr>
        <p:txBody>
          <a:bodyPr/>
          <a:lstStyle/>
          <a:p>
            <a:r>
              <a:rPr lang="en-US" dirty="0" err="1" smtClean="0"/>
              <a:t>Berlinghieri</a:t>
            </a:r>
            <a:endParaRPr lang="en-US" dirty="0"/>
          </a:p>
        </p:txBody>
      </p:sp>
      <p:pic>
        <p:nvPicPr>
          <p:cNvPr id="4" name="Picture 1028" descr=" 19-01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5260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Ghiberti</a:t>
            </a:r>
            <a:endParaRPr lang="en-US" dirty="0"/>
          </a:p>
        </p:txBody>
      </p:sp>
      <p:pic>
        <p:nvPicPr>
          <p:cNvPr id="5" name="Picture 4" descr=" 21-04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525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Brunelleschi</a:t>
            </a:r>
            <a:endParaRPr lang="en-US" dirty="0"/>
          </a:p>
        </p:txBody>
      </p:sp>
      <p:pic>
        <p:nvPicPr>
          <p:cNvPr id="5" name="Content Placeholder 4" descr="dEurP_Florence-Duomo-lg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"/>
            <a:ext cx="5881688" cy="619760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Donatello</a:t>
            </a:r>
            <a:endParaRPr lang="en-US" dirty="0"/>
          </a:p>
        </p:txBody>
      </p:sp>
      <p:pic>
        <p:nvPicPr>
          <p:cNvPr id="5" name="Picture 3" descr=" 21-07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0"/>
            <a:ext cx="3505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Fabriano</a:t>
            </a:r>
            <a:endParaRPr lang="en-US" dirty="0"/>
          </a:p>
        </p:txBody>
      </p:sp>
      <p:pic>
        <p:nvPicPr>
          <p:cNvPr id="5" name="Picture 3" descr=" 21-09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896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54102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Masaccio</a:t>
            </a:r>
            <a:endParaRPr lang="en-US" dirty="0"/>
          </a:p>
        </p:txBody>
      </p:sp>
      <p:pic>
        <p:nvPicPr>
          <p:cNvPr id="5" name="Picture 3" descr=" 21-10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421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Masaccio</a:t>
            </a:r>
            <a:endParaRPr lang="en-US" dirty="0"/>
          </a:p>
        </p:txBody>
      </p:sp>
      <p:pic>
        <p:nvPicPr>
          <p:cNvPr id="5" name="Picture 3" descr=" 21-11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0"/>
            <a:ext cx="27955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57150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Botticelli</a:t>
            </a:r>
            <a:endParaRPr lang="en-US" dirty="0"/>
          </a:p>
        </p:txBody>
      </p:sp>
      <p:pic>
        <p:nvPicPr>
          <p:cNvPr id="5" name="Picture 3" descr=" 21-27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91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Masaccio</a:t>
            </a:r>
            <a:endParaRPr lang="en-US" dirty="0"/>
          </a:p>
        </p:txBody>
      </p:sp>
      <p:pic>
        <p:nvPicPr>
          <p:cNvPr id="5" name="Picture 3" descr=" 21-12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3130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Fabriano</a:t>
            </a:r>
            <a:endParaRPr lang="en-US" dirty="0"/>
          </a:p>
        </p:txBody>
      </p:sp>
      <p:pic>
        <p:nvPicPr>
          <p:cNvPr id="5" name="Picture 3" descr=" 21-09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896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Signorelli</a:t>
            </a:r>
            <a:endParaRPr lang="en-US" dirty="0"/>
          </a:p>
        </p:txBody>
      </p:sp>
      <p:pic>
        <p:nvPicPr>
          <p:cNvPr id="5" name="Picture 3" descr=" 21-51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685800"/>
            <a:ext cx="6429507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143000"/>
          </a:xfrm>
        </p:spPr>
        <p:txBody>
          <a:bodyPr/>
          <a:lstStyle/>
          <a:p>
            <a:r>
              <a:rPr lang="en-US" dirty="0" smtClean="0"/>
              <a:t>Lorenzetti</a:t>
            </a:r>
            <a:endParaRPr lang="en-US" dirty="0"/>
          </a:p>
        </p:txBody>
      </p:sp>
      <p:pic>
        <p:nvPicPr>
          <p:cNvPr id="4" name="Picture 3" descr=" 19-15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9144000" cy="394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Brunelleschi</a:t>
            </a:r>
            <a:endParaRPr lang="en-US" dirty="0"/>
          </a:p>
        </p:txBody>
      </p:sp>
      <p:pic>
        <p:nvPicPr>
          <p:cNvPr id="5" name="Content Placeholder 4" descr="dEurP_Florence-Duomo-lg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"/>
            <a:ext cx="5881688" cy="619760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Mantegna</a:t>
            </a:r>
            <a:endParaRPr lang="en-US" dirty="0"/>
          </a:p>
        </p:txBody>
      </p:sp>
      <p:pic>
        <p:nvPicPr>
          <p:cNvPr id="5" name="Picture 3" descr=" 21-48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114" y="914400"/>
            <a:ext cx="5981086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54102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Masaccio</a:t>
            </a:r>
            <a:endParaRPr lang="en-US" dirty="0"/>
          </a:p>
        </p:txBody>
      </p:sp>
      <p:pic>
        <p:nvPicPr>
          <p:cNvPr id="5" name="Picture 3" descr=" 21-10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421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Ghirlandaio</a:t>
            </a:r>
            <a:endParaRPr lang="en-US" dirty="0"/>
          </a:p>
        </p:txBody>
      </p:sp>
      <p:pic>
        <p:nvPicPr>
          <p:cNvPr id="5" name="Picture 3" descr=" 21-31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0"/>
            <a:ext cx="42973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Mantegna</a:t>
            </a:r>
            <a:endParaRPr lang="en-US" dirty="0"/>
          </a:p>
        </p:txBody>
      </p:sp>
      <p:pic>
        <p:nvPicPr>
          <p:cNvPr id="5" name="Picture 3" descr=" 21-46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223" y="457200"/>
            <a:ext cx="565017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Donatello</a:t>
            </a:r>
            <a:endParaRPr lang="en-US" dirty="0"/>
          </a:p>
        </p:txBody>
      </p:sp>
      <p:pic>
        <p:nvPicPr>
          <p:cNvPr id="5" name="Picture 3" descr=" 21-23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0"/>
            <a:ext cx="276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Ghiberti</a:t>
            </a:r>
            <a:endParaRPr lang="en-US" dirty="0"/>
          </a:p>
        </p:txBody>
      </p:sp>
      <p:pic>
        <p:nvPicPr>
          <p:cNvPr id="5" name="Picture 4" descr=" 21-04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525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Masaccio</a:t>
            </a:r>
            <a:endParaRPr lang="en-US" dirty="0"/>
          </a:p>
        </p:txBody>
      </p:sp>
      <p:pic>
        <p:nvPicPr>
          <p:cNvPr id="5" name="Picture 3" descr=" 21-11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0"/>
            <a:ext cx="27955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Pollaiuolo</a:t>
            </a:r>
            <a:endParaRPr lang="en-US" dirty="0"/>
          </a:p>
        </p:txBody>
      </p:sp>
      <p:pic>
        <p:nvPicPr>
          <p:cNvPr id="5" name="Picture 3" descr=" 21-25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4173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57150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Botticelli</a:t>
            </a:r>
            <a:endParaRPr lang="en-US" dirty="0"/>
          </a:p>
        </p:txBody>
      </p:sp>
      <p:pic>
        <p:nvPicPr>
          <p:cNvPr id="5" name="Picture 3" descr=" 21-27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91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0"/>
            <a:ext cx="8229600" cy="1143000"/>
          </a:xfrm>
        </p:spPr>
        <p:txBody>
          <a:bodyPr/>
          <a:lstStyle/>
          <a:p>
            <a:r>
              <a:rPr lang="en-US" dirty="0" err="1" smtClean="0"/>
              <a:t>Duccio</a:t>
            </a:r>
            <a:endParaRPr lang="en-US" dirty="0"/>
          </a:p>
        </p:txBody>
      </p:sp>
      <p:pic>
        <p:nvPicPr>
          <p:cNvPr id="5" name="Picture 3" descr=" 19-10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914400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Donatello</a:t>
            </a:r>
            <a:endParaRPr lang="en-US" dirty="0"/>
          </a:p>
        </p:txBody>
      </p:sp>
      <p:pic>
        <p:nvPicPr>
          <p:cNvPr id="5" name="Picture 3" descr=" 21-07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0"/>
            <a:ext cx="3505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Signorelli</a:t>
            </a:r>
            <a:endParaRPr lang="en-US" dirty="0"/>
          </a:p>
        </p:txBody>
      </p:sp>
      <p:pic>
        <p:nvPicPr>
          <p:cNvPr id="5" name="Picture 3" descr=" 21-51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685800"/>
            <a:ext cx="6429507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Brunelleschi</a:t>
            </a:r>
            <a:endParaRPr lang="en-US" dirty="0"/>
          </a:p>
        </p:txBody>
      </p:sp>
      <p:pic>
        <p:nvPicPr>
          <p:cNvPr id="5" name="Content Placeholder 4" descr="dEurP_Florence-Duomo-lg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"/>
            <a:ext cx="5881688" cy="619760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Ghirlandaio</a:t>
            </a:r>
            <a:endParaRPr lang="en-US" dirty="0"/>
          </a:p>
        </p:txBody>
      </p:sp>
      <p:pic>
        <p:nvPicPr>
          <p:cNvPr id="5" name="Picture 3" descr=" 21-31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0"/>
            <a:ext cx="42973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Alberti</a:t>
            </a:r>
            <a:endParaRPr lang="en-US" dirty="0"/>
          </a:p>
        </p:txBody>
      </p:sp>
      <p:pic>
        <p:nvPicPr>
          <p:cNvPr id="5" name="Picture 3" descr=" 21-41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063" y="0"/>
            <a:ext cx="53927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Pollaiuolo</a:t>
            </a:r>
            <a:endParaRPr lang="en-US" dirty="0"/>
          </a:p>
        </p:txBody>
      </p:sp>
      <p:pic>
        <p:nvPicPr>
          <p:cNvPr id="5" name="Picture 3" descr=" 21-25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4173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Ghiberti</a:t>
            </a:r>
            <a:endParaRPr lang="en-US" dirty="0"/>
          </a:p>
        </p:txBody>
      </p:sp>
      <p:pic>
        <p:nvPicPr>
          <p:cNvPr id="5" name="Picture 4" descr=" 21-04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525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57150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Botticelli</a:t>
            </a:r>
            <a:endParaRPr lang="en-US" dirty="0"/>
          </a:p>
        </p:txBody>
      </p:sp>
      <p:pic>
        <p:nvPicPr>
          <p:cNvPr id="5" name="Picture 3" descr=" 21-27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91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Mantegna</a:t>
            </a:r>
            <a:endParaRPr lang="en-US" dirty="0"/>
          </a:p>
        </p:txBody>
      </p:sp>
      <p:pic>
        <p:nvPicPr>
          <p:cNvPr id="5" name="Picture 3" descr=" 21-46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223" y="457200"/>
            <a:ext cx="565017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Pollaiuolo</a:t>
            </a:r>
            <a:endParaRPr lang="en-US" dirty="0"/>
          </a:p>
        </p:txBody>
      </p:sp>
      <p:pic>
        <p:nvPicPr>
          <p:cNvPr id="5" name="Picture 3" descr=" 21-25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4173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143000"/>
          </a:xfrm>
        </p:spPr>
        <p:txBody>
          <a:bodyPr/>
          <a:lstStyle/>
          <a:p>
            <a:r>
              <a:rPr lang="en-US" dirty="0" smtClean="0"/>
              <a:t>Lorenzetti</a:t>
            </a:r>
            <a:endParaRPr lang="en-US" dirty="0"/>
          </a:p>
        </p:txBody>
      </p:sp>
      <p:pic>
        <p:nvPicPr>
          <p:cNvPr id="4" name="Picture 3" descr=" 19-15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9144000" cy="394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Donatello</a:t>
            </a:r>
            <a:endParaRPr lang="en-US" dirty="0"/>
          </a:p>
        </p:txBody>
      </p:sp>
      <p:pic>
        <p:nvPicPr>
          <p:cNvPr id="5" name="Picture 3" descr=" 21-07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0"/>
            <a:ext cx="3505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54102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Masaccio</a:t>
            </a:r>
            <a:endParaRPr lang="en-US" dirty="0"/>
          </a:p>
        </p:txBody>
      </p:sp>
      <p:pic>
        <p:nvPicPr>
          <p:cNvPr id="5" name="Picture 3" descr=" 21-10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421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Mantegna</a:t>
            </a:r>
            <a:endParaRPr lang="en-US" dirty="0"/>
          </a:p>
        </p:txBody>
      </p:sp>
      <p:pic>
        <p:nvPicPr>
          <p:cNvPr id="5" name="Picture 3" descr=" 21-46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223" y="457200"/>
            <a:ext cx="565017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Mantegna</a:t>
            </a:r>
            <a:endParaRPr lang="en-US" dirty="0"/>
          </a:p>
        </p:txBody>
      </p:sp>
      <p:pic>
        <p:nvPicPr>
          <p:cNvPr id="5" name="Picture 3" descr=" 21-48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114" y="914400"/>
            <a:ext cx="5981086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Signorelli</a:t>
            </a:r>
            <a:endParaRPr lang="en-US" dirty="0"/>
          </a:p>
        </p:txBody>
      </p:sp>
      <p:pic>
        <p:nvPicPr>
          <p:cNvPr id="5" name="Picture 3" descr=" 21-51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685800"/>
            <a:ext cx="6429507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Fabriano</a:t>
            </a:r>
            <a:endParaRPr lang="en-US" dirty="0"/>
          </a:p>
        </p:txBody>
      </p:sp>
      <p:pic>
        <p:nvPicPr>
          <p:cNvPr id="5" name="Picture 3" descr=" 21-09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896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Ghirlandaio</a:t>
            </a:r>
            <a:endParaRPr lang="en-US" dirty="0"/>
          </a:p>
        </p:txBody>
      </p:sp>
      <p:pic>
        <p:nvPicPr>
          <p:cNvPr id="5" name="Picture 3" descr=" 21-31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0"/>
            <a:ext cx="42973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Mantegna</a:t>
            </a:r>
            <a:endParaRPr lang="en-US" dirty="0"/>
          </a:p>
        </p:txBody>
      </p:sp>
      <p:pic>
        <p:nvPicPr>
          <p:cNvPr id="5" name="Picture 3" descr=" 21-46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223" y="457200"/>
            <a:ext cx="565017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Pollaiuolo</a:t>
            </a:r>
            <a:endParaRPr lang="en-US" dirty="0"/>
          </a:p>
        </p:txBody>
      </p:sp>
      <p:pic>
        <p:nvPicPr>
          <p:cNvPr id="5" name="Picture 3" descr=" 21-25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4173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Ghirlandaio</a:t>
            </a:r>
            <a:endParaRPr lang="en-US" dirty="0"/>
          </a:p>
        </p:txBody>
      </p:sp>
      <p:pic>
        <p:nvPicPr>
          <p:cNvPr id="5" name="Picture 3" descr=" 21-31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0"/>
            <a:ext cx="42973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2667000"/>
            <a:ext cx="2819400" cy="1143000"/>
          </a:xfrm>
        </p:spPr>
        <p:txBody>
          <a:bodyPr/>
          <a:lstStyle/>
          <a:p>
            <a:r>
              <a:rPr lang="en-US" dirty="0" smtClean="0"/>
              <a:t>Pisano</a:t>
            </a:r>
            <a:endParaRPr lang="en-US" dirty="0"/>
          </a:p>
        </p:txBody>
      </p:sp>
      <p:pic>
        <p:nvPicPr>
          <p:cNvPr id="4" name="Picture 3" descr=" 19-03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192" y="914400"/>
            <a:ext cx="605200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Mantegna</a:t>
            </a:r>
            <a:endParaRPr lang="en-US" dirty="0"/>
          </a:p>
        </p:txBody>
      </p:sp>
      <p:pic>
        <p:nvPicPr>
          <p:cNvPr id="5" name="Picture 3" descr=" 21-48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114" y="914400"/>
            <a:ext cx="5981086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Signorelli</a:t>
            </a:r>
            <a:endParaRPr lang="en-US" dirty="0"/>
          </a:p>
        </p:txBody>
      </p:sp>
      <p:pic>
        <p:nvPicPr>
          <p:cNvPr id="5" name="Picture 3" descr=" 21-51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685800"/>
            <a:ext cx="6429507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Masaccio</a:t>
            </a:r>
            <a:endParaRPr lang="en-US" dirty="0"/>
          </a:p>
        </p:txBody>
      </p:sp>
      <p:pic>
        <p:nvPicPr>
          <p:cNvPr id="5" name="Picture 3" descr=" 21-11.jpg                                                      000144C5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0"/>
            <a:ext cx="27955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8174" y="2514600"/>
            <a:ext cx="3425825" cy="1143000"/>
          </a:xfrm>
        </p:spPr>
        <p:txBody>
          <a:bodyPr/>
          <a:lstStyle/>
          <a:p>
            <a:r>
              <a:rPr lang="en-US" dirty="0" err="1" smtClean="0"/>
              <a:t>Berlinghieri</a:t>
            </a:r>
            <a:endParaRPr lang="en-US" dirty="0"/>
          </a:p>
        </p:txBody>
      </p:sp>
      <p:pic>
        <p:nvPicPr>
          <p:cNvPr id="4" name="Picture 1028" descr=" 19-01.jpg                                                      0000B19C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5260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86</Words>
  <Application>Microsoft Office PowerPoint</Application>
  <PresentationFormat>On-screen Show (4:3)</PresentationFormat>
  <Paragraphs>82</Paragraphs>
  <Slides>82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Office Theme</vt:lpstr>
      <vt:lpstr>Reviewing Artists! Chapter 19</vt:lpstr>
      <vt:lpstr>Pisano</vt:lpstr>
      <vt:lpstr>Cimabue</vt:lpstr>
      <vt:lpstr>Berlinghieri</vt:lpstr>
      <vt:lpstr>Lorenzetti</vt:lpstr>
      <vt:lpstr>Duccio</vt:lpstr>
      <vt:lpstr>Lorenzetti</vt:lpstr>
      <vt:lpstr>Pisano</vt:lpstr>
      <vt:lpstr>Berlinghieri</vt:lpstr>
      <vt:lpstr>Martini</vt:lpstr>
      <vt:lpstr>Cambio</vt:lpstr>
      <vt:lpstr>Duccio</vt:lpstr>
      <vt:lpstr>Daddi</vt:lpstr>
      <vt:lpstr>Orcagna</vt:lpstr>
      <vt:lpstr>Cambio</vt:lpstr>
      <vt:lpstr>Daddi</vt:lpstr>
      <vt:lpstr>Lorenzetti</vt:lpstr>
      <vt:lpstr>Giotto</vt:lpstr>
      <vt:lpstr>Berlinghieri</vt:lpstr>
      <vt:lpstr>Pisano</vt:lpstr>
      <vt:lpstr>Cimabue</vt:lpstr>
      <vt:lpstr>Berlinghieri</vt:lpstr>
      <vt:lpstr>Orcagna</vt:lpstr>
      <vt:lpstr>Lorenzetti</vt:lpstr>
      <vt:lpstr>Duccio</vt:lpstr>
      <vt:lpstr>Lorenzetti</vt:lpstr>
      <vt:lpstr>Daddi</vt:lpstr>
      <vt:lpstr>Pisano</vt:lpstr>
      <vt:lpstr>Martini</vt:lpstr>
      <vt:lpstr>Cambio</vt:lpstr>
      <vt:lpstr>Duccio</vt:lpstr>
      <vt:lpstr>Orcagna</vt:lpstr>
      <vt:lpstr>Orcagna</vt:lpstr>
      <vt:lpstr>Cambio</vt:lpstr>
      <vt:lpstr>Lorenzetti</vt:lpstr>
      <vt:lpstr>Giotto</vt:lpstr>
      <vt:lpstr>Daddi</vt:lpstr>
      <vt:lpstr>Reviewing Artists! Chapter 21</vt:lpstr>
      <vt:lpstr>Mantegna</vt:lpstr>
      <vt:lpstr>Ghiberti</vt:lpstr>
      <vt:lpstr>Brunelleschi</vt:lpstr>
      <vt:lpstr>Donatello</vt:lpstr>
      <vt:lpstr>Fabriano</vt:lpstr>
      <vt:lpstr>Masaccio</vt:lpstr>
      <vt:lpstr>Masaccio</vt:lpstr>
      <vt:lpstr>Botticelli</vt:lpstr>
      <vt:lpstr>Masaccio</vt:lpstr>
      <vt:lpstr>Fabriano</vt:lpstr>
      <vt:lpstr>Signorelli</vt:lpstr>
      <vt:lpstr>Brunelleschi</vt:lpstr>
      <vt:lpstr>Mantegna</vt:lpstr>
      <vt:lpstr>Masaccio</vt:lpstr>
      <vt:lpstr>Ghirlandaio</vt:lpstr>
      <vt:lpstr>Mantegna</vt:lpstr>
      <vt:lpstr>Donatello</vt:lpstr>
      <vt:lpstr>Ghiberti</vt:lpstr>
      <vt:lpstr>Masaccio</vt:lpstr>
      <vt:lpstr>Pollaiuolo</vt:lpstr>
      <vt:lpstr>Botticelli</vt:lpstr>
      <vt:lpstr>Donatello</vt:lpstr>
      <vt:lpstr>Signorelli</vt:lpstr>
      <vt:lpstr>Brunelleschi</vt:lpstr>
      <vt:lpstr>Ghirlandaio</vt:lpstr>
      <vt:lpstr>Alberti</vt:lpstr>
      <vt:lpstr>Pollaiuolo</vt:lpstr>
      <vt:lpstr>Ghiberti</vt:lpstr>
      <vt:lpstr>Botticelli</vt:lpstr>
      <vt:lpstr>Mantegna</vt:lpstr>
      <vt:lpstr>Pollaiuolo</vt:lpstr>
      <vt:lpstr>Donatello</vt:lpstr>
      <vt:lpstr>Masaccio</vt:lpstr>
      <vt:lpstr>Mantegna</vt:lpstr>
      <vt:lpstr>Mantegna</vt:lpstr>
      <vt:lpstr>Signorelli</vt:lpstr>
      <vt:lpstr>Fabriano</vt:lpstr>
      <vt:lpstr>Ghirlandaio</vt:lpstr>
      <vt:lpstr>Mantegna</vt:lpstr>
      <vt:lpstr>Pollaiuolo</vt:lpstr>
      <vt:lpstr>Ghirlandaio</vt:lpstr>
      <vt:lpstr>Mantegna</vt:lpstr>
      <vt:lpstr>Signorelli</vt:lpstr>
      <vt:lpstr>Masaccio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Reviewing Artists!</dc:title>
  <dc:creator>Valerie Park</dc:creator>
  <cp:lastModifiedBy>HP-User</cp:lastModifiedBy>
  <cp:revision>13</cp:revision>
  <dcterms:created xsi:type="dcterms:W3CDTF">2014-01-17T23:42:58Z</dcterms:created>
  <dcterms:modified xsi:type="dcterms:W3CDTF">2014-12-27T02:24:55Z</dcterms:modified>
</cp:coreProperties>
</file>