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8D6114-00D4-40C9-9D72-B88ED84D91CF}" type="datetimeFigureOut">
              <a:rPr lang="en-US" smtClean="0"/>
              <a:t>2/25/15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D80EE84-D2C9-4F98-8914-7605C148AE1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2308225"/>
          </a:xfrm>
        </p:spPr>
        <p:txBody>
          <a:bodyPr>
            <a:noAutofit/>
          </a:bodyPr>
          <a:lstStyle/>
          <a:p>
            <a:pPr algn="ctr"/>
            <a:r>
              <a:rPr lang="en-US" sz="5400" b="1" spc="300" dirty="0" smtClean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PART ONE</a:t>
            </a:r>
            <a:br>
              <a:rPr lang="en-US" sz="5400" b="1" spc="300" dirty="0" smtClean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5400" b="1" spc="300" dirty="0" smtClean="0">
                <a:solidFill>
                  <a:srgbClr val="00B0F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SLIDE IDENTIFICATION</a:t>
            </a:r>
            <a:endParaRPr lang="en-US" sz="5400" b="1" spc="300" dirty="0">
              <a:solidFill>
                <a:srgbClr val="00B0F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Chapters 19 and 21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pic>
        <p:nvPicPr>
          <p:cNvPr id="3" name="Picture 3" descr="giotto_arena_lamentation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0513"/>
            <a:ext cx="694878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1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76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pic>
        <p:nvPicPr>
          <p:cNvPr id="3" name="Picture 4" descr="http://www.mchsapah.com/uploads/1/0/0/8/10083965/409389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4787" b="12650"/>
          <a:stretch>
            <a:fillRect/>
          </a:stretch>
        </p:blipFill>
        <p:spPr bwMode="auto">
          <a:xfrm>
            <a:off x="2174398" y="178752"/>
            <a:ext cx="4940533" cy="63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775" y="5690174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11</a:t>
            </a:r>
            <a:endParaRPr lang="en-US" sz="3200" dirty="0"/>
          </a:p>
        </p:txBody>
      </p:sp>
      <p:pic>
        <p:nvPicPr>
          <p:cNvPr id="3" name="Picture 2" descr="http://www.mchsapah.com/uploads/1/0/0/8/10083965/7451827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5" b="17117"/>
          <a:stretch/>
        </p:blipFill>
        <p:spPr bwMode="auto">
          <a:xfrm>
            <a:off x="304800" y="838200"/>
            <a:ext cx="8566150" cy="428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5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121" y="5943600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pic>
        <p:nvPicPr>
          <p:cNvPr id="3" name="Picture 3" descr="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7200"/>
            <a:ext cx="8276242" cy="52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5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164" y="5397786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13</a:t>
            </a:r>
            <a:endParaRPr lang="en-US" sz="3200" dirty="0"/>
          </a:p>
        </p:txBody>
      </p:sp>
      <p:pic>
        <p:nvPicPr>
          <p:cNvPr id="4098" name="Picture 2" descr="http://www.paradoxplace.com/Perspectives/Italian%20Images/images/Firenze/Brancacci_Chapel/800/Masaccio-Tribute-Money-Brancacci-BR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8" y="914400"/>
            <a:ext cx="890369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9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</a:t>
            </a:r>
            <a:endParaRPr lang="en-US" sz="3200" dirty="0"/>
          </a:p>
        </p:txBody>
      </p:sp>
      <p:pic>
        <p:nvPicPr>
          <p:cNvPr id="3" name="Picture 3" descr="ador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9240"/>
            <a:ext cx="5895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0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pic>
        <p:nvPicPr>
          <p:cNvPr id="2050" name="Picture 2" descr="http://www.scottshephard.com/wp-content/uploads/2010/03/IMG_16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6254750" cy="62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4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685800"/>
            <a:ext cx="75172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8524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5275"/>
            <a:ext cx="3200400" cy="63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p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343400" cy="633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082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410450" cy="56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0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963"/>
            <a:ext cx="472440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30225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pic>
        <p:nvPicPr>
          <p:cNvPr id="3" name="Picture 8" descr="http://www.mchsapah.com/uploads/1/0/0/8/10083965/9725049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7" t="2667" r="2669"/>
          <a:stretch/>
        </p:blipFill>
        <p:spPr bwMode="auto">
          <a:xfrm>
            <a:off x="2590800" y="182880"/>
            <a:ext cx="4917440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94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991" y="6019800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  <p:pic>
        <p:nvPicPr>
          <p:cNvPr id="3" name="Picture 2" descr="http://www.mchsapah.com/uploads/1/0/0/8/10083965/6849869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1" b="9938"/>
          <a:stretch/>
        </p:blipFill>
        <p:spPr bwMode="auto">
          <a:xfrm>
            <a:off x="82391" y="1066800"/>
            <a:ext cx="9132888" cy="392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</a:t>
            </a:r>
            <a:endParaRPr lang="en-US" sz="3200" dirty="0"/>
          </a:p>
        </p:txBody>
      </p:sp>
      <p:pic>
        <p:nvPicPr>
          <p:cNvPr id="3" name="Picture 6" descr="http://www.mchsapah.com/uploads/1/0/0/8/10083965/2527946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3" r="5202"/>
          <a:stretch/>
        </p:blipFill>
        <p:spPr bwMode="auto">
          <a:xfrm>
            <a:off x="3048000" y="241035"/>
            <a:ext cx="2622880" cy="63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  <p:pic>
        <p:nvPicPr>
          <p:cNvPr id="3" name="Picture 5" descr="mae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8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0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05399"/>
            <a:ext cx="57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</a:t>
            </a:r>
            <a:endParaRPr lang="en-US" sz="3200" dirty="0"/>
          </a:p>
        </p:txBody>
      </p:sp>
      <p:pic>
        <p:nvPicPr>
          <p:cNvPr id="3" name="Picture 3" descr="dead_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7528"/>
            <a:ext cx="67056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21</Words>
  <Application>Microsoft Macintosh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PART ONE SLIDE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ONE SLIDE IDENTIFICATION</dc:title>
  <dc:creator>HP-User</dc:creator>
  <cp:lastModifiedBy>BCSD_user</cp:lastModifiedBy>
  <cp:revision>7</cp:revision>
  <dcterms:created xsi:type="dcterms:W3CDTF">2015-02-09T14:46:16Z</dcterms:created>
  <dcterms:modified xsi:type="dcterms:W3CDTF">2015-02-25T18:49:47Z</dcterms:modified>
</cp:coreProperties>
</file>