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90" r:id="rId3"/>
    <p:sldId id="271" r:id="rId4"/>
    <p:sldId id="276" r:id="rId5"/>
    <p:sldId id="259" r:id="rId6"/>
    <p:sldId id="262" r:id="rId7"/>
    <p:sldId id="280" r:id="rId8"/>
    <p:sldId id="274" r:id="rId9"/>
    <p:sldId id="272" r:id="rId10"/>
    <p:sldId id="264" r:id="rId11"/>
    <p:sldId id="273" r:id="rId12"/>
    <p:sldId id="291" r:id="rId13"/>
    <p:sldId id="263" r:id="rId14"/>
    <p:sldId id="260" r:id="rId15"/>
    <p:sldId id="268" r:id="rId16"/>
    <p:sldId id="267" r:id="rId17"/>
    <p:sldId id="261" r:id="rId18"/>
    <p:sldId id="265" r:id="rId19"/>
    <p:sldId id="277" r:id="rId20"/>
    <p:sldId id="258" r:id="rId21"/>
    <p:sldId id="278" r:id="rId22"/>
    <p:sldId id="296" r:id="rId23"/>
    <p:sldId id="284" r:id="rId24"/>
    <p:sldId id="282" r:id="rId25"/>
    <p:sldId id="287" r:id="rId26"/>
    <p:sldId id="281" r:id="rId27"/>
    <p:sldId id="289" r:id="rId28"/>
    <p:sldId id="269" r:id="rId29"/>
    <p:sldId id="283" r:id="rId30"/>
    <p:sldId id="270" r:id="rId31"/>
    <p:sldId id="286" r:id="rId32"/>
    <p:sldId id="285" r:id="rId33"/>
    <p:sldId id="288" r:id="rId34"/>
    <p:sldId id="292" r:id="rId35"/>
    <p:sldId id="293" r:id="rId36"/>
    <p:sldId id="294" r:id="rId37"/>
    <p:sldId id="295" r:id="rId38"/>
    <p:sldId id="275" r:id="rId39"/>
    <p:sldId id="297" r:id="rId40"/>
    <p:sldId id="279" r:id="rId41"/>
    <p:sldId id="298" r:id="rId42"/>
    <p:sldId id="257" r:id="rId43"/>
    <p:sldId id="266" r:id="rId4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46" d="100"/>
          <a:sy n="46" d="100"/>
        </p:scale>
        <p:origin x="-1304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20" d="100"/>
        <a:sy n="2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E6D64-B6E9-4CA9-A0EC-B98C464EC67F}" type="datetimeFigureOut">
              <a:rPr lang="en-US" smtClean="0"/>
              <a:t>2/22/2013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099B2-16CC-4067-94F8-81CDE7DA6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94662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E6D64-B6E9-4CA9-A0EC-B98C464EC67F}" type="datetimeFigureOut">
              <a:rPr lang="en-US" smtClean="0"/>
              <a:t>2/22/2013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099B2-16CC-4067-94F8-81CDE7DA6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22469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E6D64-B6E9-4CA9-A0EC-B98C464EC67F}" type="datetimeFigureOut">
              <a:rPr lang="en-US" smtClean="0"/>
              <a:t>2/22/2013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099B2-16CC-4067-94F8-81CDE7DA6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41747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E6D64-B6E9-4CA9-A0EC-B98C464EC67F}" type="datetimeFigureOut">
              <a:rPr lang="en-US" smtClean="0"/>
              <a:t>2/22/2013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099B2-16CC-4067-94F8-81CDE7DA6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96061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E6D64-B6E9-4CA9-A0EC-B98C464EC67F}" type="datetimeFigureOut">
              <a:rPr lang="en-US" smtClean="0"/>
              <a:t>2/22/2013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099B2-16CC-4067-94F8-81CDE7DA6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8279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E6D64-B6E9-4CA9-A0EC-B98C464EC67F}" type="datetimeFigureOut">
              <a:rPr lang="en-US" smtClean="0"/>
              <a:t>2/22/2013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099B2-16CC-4067-94F8-81CDE7DA6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51163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E6D64-B6E9-4CA9-A0EC-B98C464EC67F}" type="datetimeFigureOut">
              <a:rPr lang="en-US" smtClean="0"/>
              <a:t>2/22/2013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099B2-16CC-4067-94F8-81CDE7DA6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92722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E6D64-B6E9-4CA9-A0EC-B98C464EC67F}" type="datetimeFigureOut">
              <a:rPr lang="en-US" smtClean="0"/>
              <a:t>2/22/2013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099B2-16CC-4067-94F8-81CDE7DA6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90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E6D64-B6E9-4CA9-A0EC-B98C464EC67F}" type="datetimeFigureOut">
              <a:rPr lang="en-US" smtClean="0"/>
              <a:t>2/22/2013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099B2-16CC-4067-94F8-81CDE7DA6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0402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E6D64-B6E9-4CA9-A0EC-B98C464EC67F}" type="datetimeFigureOut">
              <a:rPr lang="en-US" smtClean="0"/>
              <a:t>2/22/2013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099B2-16CC-4067-94F8-81CDE7DA6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39504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E6D64-B6E9-4CA9-A0EC-B98C464EC67F}" type="datetimeFigureOut">
              <a:rPr lang="en-US" smtClean="0"/>
              <a:t>2/22/2013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099B2-16CC-4067-94F8-81CDE7DA6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87714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BE6D64-B6E9-4CA9-A0EC-B98C464EC67F}" type="datetimeFigureOut">
              <a:rPr lang="en-US" smtClean="0"/>
              <a:t>2/22/2013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1099B2-16CC-4067-94F8-81CDE7DA6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056809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85800"/>
            <a:ext cx="7772400" cy="1470025"/>
          </a:xfrm>
        </p:spPr>
        <p:txBody>
          <a:bodyPr/>
          <a:lstStyle/>
          <a:p>
            <a:r>
              <a:rPr lang="en-US" dirty="0" smtClean="0"/>
              <a:t>Chapter 29 artist review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2133600"/>
            <a:ext cx="6400800" cy="3124200"/>
          </a:xfrm>
          <a:solidFill>
            <a:schemeClr val="accent2"/>
          </a:solidFill>
        </p:spPr>
        <p:txBody>
          <a:bodyPr>
            <a:noAutofit/>
          </a:bodyPr>
          <a:lstStyle/>
          <a:p>
            <a:r>
              <a:rPr lang="en-US" sz="5400" b="1" dirty="0" smtClean="0">
                <a:solidFill>
                  <a:schemeClr val="bg1"/>
                </a:solidFill>
              </a:rPr>
              <a:t>Rococo to Neoclassicism</a:t>
            </a:r>
          </a:p>
          <a:p>
            <a:r>
              <a:rPr lang="en-US" sz="5400" b="1" dirty="0" smtClean="0">
                <a:solidFill>
                  <a:schemeClr val="bg1"/>
                </a:solidFill>
              </a:rPr>
              <a:t>1700-1800</a:t>
            </a:r>
            <a:endParaRPr lang="en-US" sz="5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0900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295400" y="5186363"/>
            <a:ext cx="6172200" cy="14478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/>
              <a:t>Hogarth – </a:t>
            </a:r>
          </a:p>
          <a:p>
            <a:r>
              <a:rPr lang="en-US" sz="3600" dirty="0" smtClean="0"/>
              <a:t>Enlightenment - England</a:t>
            </a:r>
            <a:endParaRPr lang="en-US" sz="3600" dirty="0"/>
          </a:p>
        </p:txBody>
      </p:sp>
      <p:pic>
        <p:nvPicPr>
          <p:cNvPr id="3" name="Picture 3" descr=" 28-14.jpg                                                      00017F81schmoopy                       BC89C2C8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28600"/>
            <a:ext cx="6477000" cy="4957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72861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5486400" y="2209800"/>
            <a:ext cx="3352800" cy="18288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/>
              <a:t>David – Neoclassical</a:t>
            </a:r>
          </a:p>
          <a:p>
            <a:r>
              <a:rPr lang="en-US" sz="3600" dirty="0" smtClean="0"/>
              <a:t>France</a:t>
            </a:r>
            <a:endParaRPr lang="en-US" sz="3600" dirty="0"/>
          </a:p>
        </p:txBody>
      </p:sp>
      <p:pic>
        <p:nvPicPr>
          <p:cNvPr id="3" name="Picture 3" descr=" 28-22.jpg                                                      00017F81schmoopy                       BC89C2C8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2165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53533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899723" y="5679832"/>
            <a:ext cx="5715000" cy="1143000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/>
              <a:t>Copley – </a:t>
            </a:r>
          </a:p>
          <a:p>
            <a:r>
              <a:rPr lang="en-US" sz="3600" dirty="0" smtClean="0"/>
              <a:t>America - Enlightenment</a:t>
            </a:r>
            <a:endParaRPr lang="en-US" sz="3600" dirty="0"/>
          </a:p>
        </p:txBody>
      </p:sp>
      <p:pic>
        <p:nvPicPr>
          <p:cNvPr id="3" name="Picture 2" descr="Watson and the Shark, 1778, oil on canvas National Gallery of Art, Washington, D.C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51692"/>
            <a:ext cx="6466447" cy="5134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85210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381000" y="2857500"/>
            <a:ext cx="3352800" cy="22479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/>
              <a:t>Gainsborough</a:t>
            </a:r>
          </a:p>
          <a:p>
            <a:r>
              <a:rPr lang="en-US" sz="3600" dirty="0" smtClean="0"/>
              <a:t>Enlightenment</a:t>
            </a:r>
          </a:p>
          <a:p>
            <a:r>
              <a:rPr lang="en-US" sz="3600" dirty="0" smtClean="0"/>
              <a:t>England</a:t>
            </a:r>
            <a:endParaRPr lang="en-US" sz="3600" dirty="0"/>
          </a:p>
        </p:txBody>
      </p:sp>
      <p:pic>
        <p:nvPicPr>
          <p:cNvPr id="3" name="Picture 3" descr=" 28-15.jpg                                                      00017F81schmoopy                       BC89C2C8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7163" y="0"/>
            <a:ext cx="471963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565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27" descr=" 28-06.jpg                                                      00017F81schmoopy                       BC89C2C8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6925" y="0"/>
            <a:ext cx="53498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0" y="2857500"/>
            <a:ext cx="3352800" cy="1143000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/>
              <a:t>Fragonard</a:t>
            </a:r>
          </a:p>
          <a:p>
            <a:r>
              <a:rPr lang="en-US" sz="3600" dirty="0" smtClean="0"/>
              <a:t>Rococo - France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536641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828800" y="5486400"/>
            <a:ext cx="4533900" cy="1143000"/>
          </a:xfrm>
          <a:prstGeom prst="rect">
            <a:avLst/>
          </a:prstGeom>
        </p:spPr>
        <p:txBody>
          <a:bodyPr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/>
              <a:t>Wright</a:t>
            </a:r>
          </a:p>
          <a:p>
            <a:r>
              <a:rPr lang="en-US" sz="3600" dirty="0" smtClean="0"/>
              <a:t>England - Enlightenment</a:t>
            </a:r>
            <a:endParaRPr lang="en-US" sz="3600" dirty="0"/>
          </a:p>
        </p:txBody>
      </p:sp>
      <p:pic>
        <p:nvPicPr>
          <p:cNvPr id="3" name="Picture 1027" descr=" 28-09.jpg                                                      00017F81schmoopy                       BC89C2C8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1723"/>
            <a:ext cx="7391400" cy="529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26873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67775" y="2831123"/>
            <a:ext cx="3352800" cy="20193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/>
              <a:t>Chardin</a:t>
            </a:r>
          </a:p>
          <a:p>
            <a:r>
              <a:rPr lang="en-US" sz="3600" dirty="0" smtClean="0"/>
              <a:t>France</a:t>
            </a:r>
          </a:p>
          <a:p>
            <a:r>
              <a:rPr lang="en-US" sz="3600" dirty="0" smtClean="0"/>
              <a:t>Enlightenment</a:t>
            </a:r>
            <a:endParaRPr lang="en-US" sz="3600" dirty="0"/>
          </a:p>
        </p:txBody>
      </p:sp>
      <p:pic>
        <p:nvPicPr>
          <p:cNvPr id="3" name="Picture 1027" descr=" 28-12.jpg                                                      00017F81schmoopy                       BC89C2C8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4713" y="0"/>
            <a:ext cx="527208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63104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828800" y="5292969"/>
            <a:ext cx="5334000" cy="1143000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/>
              <a:t>West </a:t>
            </a:r>
          </a:p>
          <a:p>
            <a:r>
              <a:rPr lang="en-US" sz="3600" dirty="0" smtClean="0"/>
              <a:t>Enlightenment - America</a:t>
            </a:r>
            <a:endParaRPr lang="en-US" sz="3600" dirty="0"/>
          </a:p>
        </p:txBody>
      </p:sp>
      <p:pic>
        <p:nvPicPr>
          <p:cNvPr id="3" name="Picture 1027" descr=" 28-17.jpg                                                      00017F81schmoopy                       BC89C2C8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28600"/>
            <a:ext cx="6784975" cy="485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5583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4288" y="2667000"/>
            <a:ext cx="3352800" cy="18669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/>
              <a:t>Lebrun</a:t>
            </a:r>
          </a:p>
          <a:p>
            <a:r>
              <a:rPr lang="en-US" sz="3600" dirty="0" smtClean="0"/>
              <a:t>France</a:t>
            </a:r>
          </a:p>
          <a:p>
            <a:r>
              <a:rPr lang="en-US" sz="3600" dirty="0" smtClean="0"/>
              <a:t>Enlightenment</a:t>
            </a:r>
            <a:endParaRPr lang="en-US" sz="3600" dirty="0"/>
          </a:p>
        </p:txBody>
      </p:sp>
      <p:pic>
        <p:nvPicPr>
          <p:cNvPr id="3" name="Picture 3" descr=" 28-13.jpg                                                      00017F81schmoopy                       BC89C2C8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7088" y="0"/>
            <a:ext cx="531971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14904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293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0"/>
            <a:ext cx="49974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5486400" y="2209800"/>
            <a:ext cx="3352800" cy="1828800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/>
              <a:t>Horatio Greenough</a:t>
            </a:r>
          </a:p>
          <a:p>
            <a:r>
              <a:rPr lang="en-US" sz="3600" dirty="0" smtClean="0"/>
              <a:t>Neoclassical Sculpture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680545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 28-18.jpg                                                      00017F81schmoopy                       BC89C2C8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8013" y="0"/>
            <a:ext cx="553878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29308" y="2857500"/>
            <a:ext cx="3352800" cy="1714500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/>
              <a:t>Copley</a:t>
            </a:r>
          </a:p>
          <a:p>
            <a:r>
              <a:rPr lang="en-US" sz="3600" dirty="0" smtClean="0"/>
              <a:t>America</a:t>
            </a:r>
          </a:p>
          <a:p>
            <a:r>
              <a:rPr lang="en-US" sz="3600" dirty="0" smtClean="0"/>
              <a:t>Enlightenment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760867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 28-04.jpg                                                      00017F81schmoopy                       BC89C2C8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762" y="304800"/>
            <a:ext cx="7467600" cy="510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2787162" y="5442683"/>
            <a:ext cx="3352800" cy="1143000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/>
              <a:t>Watteau</a:t>
            </a:r>
          </a:p>
          <a:p>
            <a:r>
              <a:rPr lang="en-US" sz="3600" dirty="0" smtClean="0"/>
              <a:t>Rococo - France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853137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67000"/>
            <a:ext cx="3352800" cy="18288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Watteau</a:t>
            </a:r>
            <a:br>
              <a:rPr lang="en-US" sz="3600" dirty="0" smtClean="0"/>
            </a:br>
            <a:r>
              <a:rPr lang="en-US" sz="3600" dirty="0" smtClean="0"/>
              <a:t>Rococo</a:t>
            </a:r>
            <a:br>
              <a:rPr lang="en-US" sz="3600" dirty="0" smtClean="0"/>
            </a:br>
            <a:r>
              <a:rPr lang="en-US" sz="3600" dirty="0" smtClean="0"/>
              <a:t>France</a:t>
            </a:r>
            <a:endParaRPr lang="en-US" sz="3600" dirty="0"/>
          </a:p>
        </p:txBody>
      </p:sp>
      <p:pic>
        <p:nvPicPr>
          <p:cNvPr id="3" name="Picture 3" descr=" 28-03.jpg                                                      00017F81schmoopy                       BC89C2C8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15875"/>
            <a:ext cx="44227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3238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2924174" y="5105400"/>
            <a:ext cx="4238625" cy="1143000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/>
              <a:t>Jefferson House</a:t>
            </a:r>
          </a:p>
          <a:p>
            <a:r>
              <a:rPr lang="en-US" sz="3600" dirty="0" smtClean="0"/>
              <a:t>Neoclassical Architecture</a:t>
            </a:r>
          </a:p>
          <a:p>
            <a:r>
              <a:rPr lang="en-US" sz="3600" dirty="0" smtClean="0"/>
              <a:t>America</a:t>
            </a:r>
            <a:endParaRPr lang="en-US" sz="3600" dirty="0"/>
          </a:p>
        </p:txBody>
      </p:sp>
      <p:pic>
        <p:nvPicPr>
          <p:cNvPr id="3" name="Picture 3" descr=" 28-31.jpg                                                      00017F81schmoopy                       BC89C2C8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" y="457200"/>
            <a:ext cx="9144000" cy="436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75887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381000" y="2857500"/>
            <a:ext cx="3352800" cy="22479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/>
              <a:t>Gainsborough</a:t>
            </a:r>
          </a:p>
          <a:p>
            <a:r>
              <a:rPr lang="en-US" sz="3600" dirty="0" smtClean="0"/>
              <a:t>Enlightenment</a:t>
            </a:r>
          </a:p>
          <a:p>
            <a:r>
              <a:rPr lang="en-US" sz="3600" dirty="0" smtClean="0"/>
              <a:t>England</a:t>
            </a:r>
            <a:endParaRPr lang="en-US" sz="3600" dirty="0"/>
          </a:p>
        </p:txBody>
      </p:sp>
      <p:pic>
        <p:nvPicPr>
          <p:cNvPr id="3" name="Picture 3" descr=" 28-15.jpg                                                      00017F81schmoopy                       BC89C2C8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7163" y="0"/>
            <a:ext cx="471963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03855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828800" y="5292969"/>
            <a:ext cx="5334000" cy="1143000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/>
              <a:t>West </a:t>
            </a:r>
          </a:p>
          <a:p>
            <a:r>
              <a:rPr lang="en-US" sz="3600" dirty="0" smtClean="0"/>
              <a:t>Enlightenment - America</a:t>
            </a:r>
            <a:endParaRPr lang="en-US" sz="3600" dirty="0"/>
          </a:p>
        </p:txBody>
      </p:sp>
      <p:pic>
        <p:nvPicPr>
          <p:cNvPr id="3" name="Picture 1027" descr=" 28-17.jpg                                                      00017F81schmoopy                       BC89C2C8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28600"/>
            <a:ext cx="6784975" cy="485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51995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2102644" y="5386754"/>
            <a:ext cx="4953000" cy="1143000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/>
              <a:t>Greuze</a:t>
            </a:r>
          </a:p>
          <a:p>
            <a:r>
              <a:rPr lang="en-US" sz="3600" dirty="0" smtClean="0"/>
              <a:t>France - Enlightenment </a:t>
            </a:r>
            <a:endParaRPr lang="en-US" sz="3600" dirty="0"/>
          </a:p>
        </p:txBody>
      </p:sp>
      <p:pic>
        <p:nvPicPr>
          <p:cNvPr id="3" name="Picture 3" descr=" 28-11.jpg                                                      00017F81schmoopy                       BC89C2C8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52400"/>
            <a:ext cx="6567488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79667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27" descr=" 28-06.jpg                                                      00017F81schmoopy                       BC89C2C8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6925" y="0"/>
            <a:ext cx="53498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0" y="2857500"/>
            <a:ext cx="3352800" cy="1143000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/>
              <a:t>Fragonard</a:t>
            </a:r>
          </a:p>
          <a:p>
            <a:r>
              <a:rPr lang="en-US" sz="3600" dirty="0" smtClean="0"/>
              <a:t>Rococo - France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686147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828800" y="5486400"/>
            <a:ext cx="4533900" cy="1143000"/>
          </a:xfrm>
          <a:prstGeom prst="rect">
            <a:avLst/>
          </a:prstGeom>
        </p:spPr>
        <p:txBody>
          <a:bodyPr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/>
              <a:t>Wright</a:t>
            </a:r>
          </a:p>
          <a:p>
            <a:r>
              <a:rPr lang="en-US" sz="3600" dirty="0" smtClean="0"/>
              <a:t>England - Enlightenment</a:t>
            </a:r>
            <a:endParaRPr lang="en-US" sz="3600" dirty="0"/>
          </a:p>
        </p:txBody>
      </p:sp>
      <p:pic>
        <p:nvPicPr>
          <p:cNvPr id="3" name="Picture 1027" descr=" 28-09.jpg                                                      00017F81schmoopy                       BC89C2C8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1723"/>
            <a:ext cx="7391400" cy="529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04379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 28-18.jpg                                                      00017F81schmoopy                       BC89C2C8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8013" y="0"/>
            <a:ext cx="553878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29308" y="2857500"/>
            <a:ext cx="3352800" cy="1714500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/>
              <a:t>Copley</a:t>
            </a:r>
          </a:p>
          <a:p>
            <a:r>
              <a:rPr lang="en-US" sz="3600" dirty="0" smtClean="0"/>
              <a:t>America</a:t>
            </a:r>
          </a:p>
          <a:p>
            <a:r>
              <a:rPr lang="en-US" sz="3600" dirty="0" smtClean="0"/>
              <a:t>Enlightenment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756303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0" y="2857500"/>
            <a:ext cx="3733800" cy="17907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/>
              <a:t>Reynolds – </a:t>
            </a:r>
          </a:p>
          <a:p>
            <a:r>
              <a:rPr lang="en-US" sz="3600" dirty="0" smtClean="0"/>
              <a:t>Enlightenment</a:t>
            </a:r>
          </a:p>
          <a:p>
            <a:r>
              <a:rPr lang="en-US" sz="3600" dirty="0" smtClean="0"/>
              <a:t>England</a:t>
            </a:r>
            <a:endParaRPr lang="en-US" sz="3600" dirty="0"/>
          </a:p>
        </p:txBody>
      </p:sp>
      <p:pic>
        <p:nvPicPr>
          <p:cNvPr id="3" name="Picture 6" descr="291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0"/>
            <a:ext cx="53990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70560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 28-20.jpg                                                      00017F81schmoopy                       BC89C2C8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7462" y="304800"/>
            <a:ext cx="6184900" cy="502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3060662" y="5477610"/>
            <a:ext cx="3721138" cy="1143000"/>
          </a:xfrm>
          <a:prstGeom prst="rect">
            <a:avLst/>
          </a:prstGeom>
        </p:spPr>
        <p:txBody>
          <a:bodyPr>
            <a:normAutofit fontScale="85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/>
              <a:t>Kauffmann - England</a:t>
            </a:r>
          </a:p>
          <a:p>
            <a:r>
              <a:rPr lang="en-US" sz="3600" dirty="0" smtClean="0"/>
              <a:t>Neoclassical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895229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899723" y="5679832"/>
            <a:ext cx="5715000" cy="1143000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/>
              <a:t>Copley – </a:t>
            </a:r>
          </a:p>
          <a:p>
            <a:r>
              <a:rPr lang="en-US" sz="3600" dirty="0" smtClean="0"/>
              <a:t>America - Enlightenment</a:t>
            </a:r>
            <a:endParaRPr lang="en-US" sz="3600" dirty="0"/>
          </a:p>
        </p:txBody>
      </p:sp>
      <p:pic>
        <p:nvPicPr>
          <p:cNvPr id="3" name="Picture 2" descr="Watson and the Shark, 1778, oil on canvas National Gallery of Art, Washington, D.C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51692"/>
            <a:ext cx="6466447" cy="5134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85106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4288" y="2667000"/>
            <a:ext cx="3352800" cy="18669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/>
              <a:t>Lebrun</a:t>
            </a:r>
          </a:p>
          <a:p>
            <a:r>
              <a:rPr lang="en-US" sz="3600" dirty="0" smtClean="0"/>
              <a:t>France</a:t>
            </a:r>
          </a:p>
          <a:p>
            <a:r>
              <a:rPr lang="en-US" sz="3600" dirty="0" smtClean="0"/>
              <a:t>Enlightenment</a:t>
            </a:r>
            <a:endParaRPr lang="en-US" sz="3600" dirty="0"/>
          </a:p>
        </p:txBody>
      </p:sp>
      <p:pic>
        <p:nvPicPr>
          <p:cNvPr id="3" name="Picture 3" descr=" 28-13.jpg                                                      00017F81schmoopy                       BC89C2C8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7088" y="0"/>
            <a:ext cx="531971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01966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295400" y="5186363"/>
            <a:ext cx="6172200" cy="14478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/>
              <a:t>Hogarth – </a:t>
            </a:r>
          </a:p>
          <a:p>
            <a:r>
              <a:rPr lang="en-US" sz="3600" dirty="0" smtClean="0"/>
              <a:t>Enlightenment - England</a:t>
            </a:r>
            <a:endParaRPr lang="en-US" sz="3600" dirty="0"/>
          </a:p>
        </p:txBody>
      </p:sp>
      <p:pic>
        <p:nvPicPr>
          <p:cNvPr id="3" name="Picture 3" descr=" 28-14.jpg                                                      00017F81schmoopy                       BC89C2C8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28600"/>
            <a:ext cx="6477000" cy="4957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62801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67775" y="2831123"/>
            <a:ext cx="3352800" cy="20193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/>
              <a:t>Chardin</a:t>
            </a:r>
          </a:p>
          <a:p>
            <a:r>
              <a:rPr lang="en-US" sz="3600" dirty="0" smtClean="0"/>
              <a:t>France</a:t>
            </a:r>
          </a:p>
          <a:p>
            <a:r>
              <a:rPr lang="en-US" sz="3600" dirty="0" smtClean="0"/>
              <a:t>Enlightenment</a:t>
            </a:r>
            <a:endParaRPr lang="en-US" sz="3600" dirty="0"/>
          </a:p>
        </p:txBody>
      </p:sp>
      <p:pic>
        <p:nvPicPr>
          <p:cNvPr id="3" name="Picture 1027" descr=" 28-12.jpg                                                      00017F81schmoopy                       BC89C2C8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4713" y="0"/>
            <a:ext cx="527208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47245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 28-20.jpg                                                      00017F81schmoopy                       BC89C2C8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7462" y="304800"/>
            <a:ext cx="6184900" cy="502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3060662" y="5477610"/>
            <a:ext cx="3721138" cy="1143000"/>
          </a:xfrm>
          <a:prstGeom prst="rect">
            <a:avLst/>
          </a:prstGeom>
        </p:spPr>
        <p:txBody>
          <a:bodyPr>
            <a:normAutofit fontScale="85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/>
              <a:t>Kauffmann - England</a:t>
            </a:r>
          </a:p>
          <a:p>
            <a:r>
              <a:rPr lang="en-US" sz="3600" dirty="0" smtClean="0"/>
              <a:t>Neoclassical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490722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2304993" y="5715000"/>
            <a:ext cx="4864138" cy="1143000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/>
              <a:t>David – Neoclassical</a:t>
            </a:r>
          </a:p>
          <a:p>
            <a:r>
              <a:rPr lang="en-US" sz="3600" dirty="0" smtClean="0"/>
              <a:t>France</a:t>
            </a:r>
          </a:p>
          <a:p>
            <a:endParaRPr lang="en-US" sz="3600" dirty="0"/>
          </a:p>
        </p:txBody>
      </p:sp>
      <p:pic>
        <p:nvPicPr>
          <p:cNvPr id="3" name="Picture 3" descr=" 28-21.jpg                                                      00017F81schmoopy                       BC89C2C8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2362" y="304800"/>
            <a:ext cx="6629400" cy="5246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80650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5486400" y="2209800"/>
            <a:ext cx="3352800" cy="18288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/>
              <a:t>David – Neoclassical</a:t>
            </a:r>
          </a:p>
          <a:p>
            <a:r>
              <a:rPr lang="en-US" sz="3600" dirty="0" smtClean="0"/>
              <a:t>France</a:t>
            </a:r>
            <a:endParaRPr lang="en-US" sz="3600" dirty="0"/>
          </a:p>
        </p:txBody>
      </p:sp>
      <p:pic>
        <p:nvPicPr>
          <p:cNvPr id="3" name="Picture 3" descr=" 28-22.jpg                                                      00017F81schmoopy                       BC89C2C8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2165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92010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2025631" y="5105400"/>
            <a:ext cx="5092738" cy="1143000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/>
              <a:t>Boyle and Kent</a:t>
            </a:r>
          </a:p>
          <a:p>
            <a:r>
              <a:rPr lang="en-US" sz="3600" dirty="0" smtClean="0"/>
              <a:t>Neoclassical architecture</a:t>
            </a:r>
          </a:p>
          <a:p>
            <a:r>
              <a:rPr lang="en-US" sz="3600" dirty="0" smtClean="0"/>
              <a:t>England</a:t>
            </a:r>
            <a:endParaRPr lang="en-US" sz="3600" dirty="0"/>
          </a:p>
        </p:txBody>
      </p:sp>
      <p:pic>
        <p:nvPicPr>
          <p:cNvPr id="3" name="Picture 1027" descr=" 28-27.jpg                                                      00017F81schmoopy                       BC89C2C8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52400"/>
            <a:ext cx="8229600" cy="4783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19270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2924174" y="5105400"/>
            <a:ext cx="4238625" cy="1143000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/>
              <a:t>Jefferson House</a:t>
            </a:r>
          </a:p>
          <a:p>
            <a:r>
              <a:rPr lang="en-US" sz="3600" dirty="0" smtClean="0"/>
              <a:t>Neoclassical Architecture</a:t>
            </a:r>
          </a:p>
          <a:p>
            <a:r>
              <a:rPr lang="en-US" sz="3600" dirty="0" smtClean="0"/>
              <a:t>America</a:t>
            </a:r>
            <a:endParaRPr lang="en-US" sz="3600" dirty="0"/>
          </a:p>
        </p:txBody>
      </p:sp>
      <p:pic>
        <p:nvPicPr>
          <p:cNvPr id="3" name="Picture 3" descr=" 28-31.jpg                                                      00017F81schmoopy                       BC89C2C8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" y="457200"/>
            <a:ext cx="9144000" cy="436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09724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293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-5862"/>
            <a:ext cx="449738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5029200" y="2209800"/>
            <a:ext cx="3810000" cy="1828800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/>
              <a:t>Houdon - </a:t>
            </a:r>
          </a:p>
          <a:p>
            <a:r>
              <a:rPr lang="en-US" sz="3600" dirty="0" smtClean="0"/>
              <a:t>Neoclassical sculpture</a:t>
            </a:r>
          </a:p>
          <a:p>
            <a:r>
              <a:rPr lang="en-US" sz="3600" dirty="0" smtClean="0"/>
              <a:t>France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247744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293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-5862"/>
            <a:ext cx="449738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5029200" y="2209800"/>
            <a:ext cx="3810000" cy="1828800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/>
              <a:t>Houdon - </a:t>
            </a:r>
          </a:p>
          <a:p>
            <a:r>
              <a:rPr lang="en-US" sz="3600" dirty="0" smtClean="0"/>
              <a:t>Neoclassical sculpture</a:t>
            </a:r>
          </a:p>
          <a:p>
            <a:r>
              <a:rPr lang="en-US" sz="3600" dirty="0" smtClean="0"/>
              <a:t>France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987338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 28-04.jpg                                                      00017F81schmoopy                       BC89C2C8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762" y="304800"/>
            <a:ext cx="7467600" cy="510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2787162" y="5442683"/>
            <a:ext cx="3352800" cy="1143000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/>
              <a:t>Watteau</a:t>
            </a:r>
          </a:p>
          <a:p>
            <a:r>
              <a:rPr lang="en-US" sz="3600" dirty="0" smtClean="0"/>
              <a:t>Rococo - France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268578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293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0"/>
            <a:ext cx="49974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5486400" y="2209800"/>
            <a:ext cx="3352800" cy="1828800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/>
              <a:t>Horatio Greenough</a:t>
            </a:r>
          </a:p>
          <a:p>
            <a:r>
              <a:rPr lang="en-US" sz="3600" dirty="0" smtClean="0"/>
              <a:t>Neoclassical Sculpture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529380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67000"/>
            <a:ext cx="3352800" cy="18288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Watteau</a:t>
            </a:r>
            <a:br>
              <a:rPr lang="en-US" sz="3600" dirty="0" smtClean="0"/>
            </a:br>
            <a:r>
              <a:rPr lang="en-US" sz="3600" dirty="0" smtClean="0"/>
              <a:t>Rococo</a:t>
            </a:r>
            <a:br>
              <a:rPr lang="en-US" sz="3600" dirty="0" smtClean="0"/>
            </a:br>
            <a:r>
              <a:rPr lang="en-US" sz="3600" dirty="0" smtClean="0"/>
              <a:t>France</a:t>
            </a:r>
            <a:endParaRPr lang="en-US" sz="3600" dirty="0"/>
          </a:p>
        </p:txBody>
      </p:sp>
      <p:pic>
        <p:nvPicPr>
          <p:cNvPr id="3" name="Picture 3" descr=" 28-03.jpg                                                      00017F81schmoopy                       BC89C2C8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15875"/>
            <a:ext cx="44227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40401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2102644" y="5386754"/>
            <a:ext cx="4953000" cy="1143000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/>
              <a:t>Greuze</a:t>
            </a:r>
          </a:p>
          <a:p>
            <a:r>
              <a:rPr lang="en-US" sz="3600" dirty="0" smtClean="0"/>
              <a:t>France - Enlightenment </a:t>
            </a:r>
            <a:endParaRPr lang="en-US" sz="3600" dirty="0"/>
          </a:p>
        </p:txBody>
      </p:sp>
      <p:pic>
        <p:nvPicPr>
          <p:cNvPr id="3" name="Picture 3" descr=" 28-11.jpg                                                      00017F81schmoopy                       BC89C2C8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52400"/>
            <a:ext cx="6567488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69305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27" descr=" 28-05.jpg                                                      00017F81schmoopy                       BC89C2C8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0"/>
            <a:ext cx="33115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381000" y="2857500"/>
            <a:ext cx="3352800" cy="1143000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/>
              <a:t>Boucher</a:t>
            </a:r>
          </a:p>
          <a:p>
            <a:r>
              <a:rPr lang="en-US" sz="3600" dirty="0" smtClean="0"/>
              <a:t>Rococo - France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159859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0" y="2857500"/>
            <a:ext cx="3733800" cy="17907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/>
              <a:t>Reynolds – </a:t>
            </a:r>
          </a:p>
          <a:p>
            <a:r>
              <a:rPr lang="en-US" sz="3600" dirty="0" smtClean="0"/>
              <a:t>Enlightenment</a:t>
            </a:r>
          </a:p>
          <a:p>
            <a:r>
              <a:rPr lang="en-US" sz="3600" dirty="0" smtClean="0"/>
              <a:t>England</a:t>
            </a:r>
            <a:endParaRPr lang="en-US" sz="3600" dirty="0"/>
          </a:p>
        </p:txBody>
      </p:sp>
      <p:pic>
        <p:nvPicPr>
          <p:cNvPr id="3" name="Picture 6" descr="291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0"/>
            <a:ext cx="53990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4171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27" descr=" 28-05.jpg                                                      00017F81schmoopy                       BC89C2C8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0"/>
            <a:ext cx="33115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381000" y="2857500"/>
            <a:ext cx="3352800" cy="1143000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/>
              <a:t>Boucher</a:t>
            </a:r>
          </a:p>
          <a:p>
            <a:r>
              <a:rPr lang="en-US" sz="3600" dirty="0" smtClean="0"/>
              <a:t>Rococo - France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913818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2025631" y="5105400"/>
            <a:ext cx="5092738" cy="1143000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/>
              <a:t>Boyle and Kent</a:t>
            </a:r>
          </a:p>
          <a:p>
            <a:r>
              <a:rPr lang="en-US" sz="3600" dirty="0" smtClean="0"/>
              <a:t>Neoclassical architecture</a:t>
            </a:r>
          </a:p>
          <a:p>
            <a:r>
              <a:rPr lang="en-US" sz="3600" dirty="0" smtClean="0"/>
              <a:t>England</a:t>
            </a:r>
            <a:endParaRPr lang="en-US" sz="3600" dirty="0"/>
          </a:p>
        </p:txBody>
      </p:sp>
      <p:pic>
        <p:nvPicPr>
          <p:cNvPr id="3" name="Picture 1027" descr=" 28-27.jpg                                                      00017F81schmoopy                       BC89C2C8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52400"/>
            <a:ext cx="8229600" cy="4783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908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2304993" y="5715000"/>
            <a:ext cx="4864138" cy="1143000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/>
              <a:t>David – Neoclassical</a:t>
            </a:r>
          </a:p>
          <a:p>
            <a:r>
              <a:rPr lang="en-US" sz="3600" dirty="0" smtClean="0"/>
              <a:t>France</a:t>
            </a:r>
          </a:p>
          <a:p>
            <a:endParaRPr lang="en-US" sz="3600" dirty="0"/>
          </a:p>
        </p:txBody>
      </p:sp>
      <p:pic>
        <p:nvPicPr>
          <p:cNvPr id="3" name="Picture 3" descr=" 28-21.jpg                                                      00017F81schmoopy                       BC89C2C8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2362" y="304800"/>
            <a:ext cx="6629400" cy="5246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26123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</TotalTime>
  <Words>174</Words>
  <Application>Microsoft Office PowerPoint</Application>
  <PresentationFormat>On-screen Show (4:3)</PresentationFormat>
  <Paragraphs>101</Paragraphs>
  <Slides>43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4" baseType="lpstr">
      <vt:lpstr>Office Theme</vt:lpstr>
      <vt:lpstr>Chapter 29 artist review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Watteau Rococo France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Watteau Rococo France</vt:lpstr>
      <vt:lpstr>PowerPoint Presentation</vt:lpstr>
    </vt:vector>
  </TitlesOfParts>
  <Company>Hewlett-Packard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Chapter 29 artist review</dc:title>
  <dc:creator>Kaaren</dc:creator>
  <cp:lastModifiedBy>Kaaren</cp:lastModifiedBy>
  <cp:revision>4</cp:revision>
  <dcterms:created xsi:type="dcterms:W3CDTF">2013-02-22T23:12:35Z</dcterms:created>
  <dcterms:modified xsi:type="dcterms:W3CDTF">2013-02-22T23:46:04Z</dcterms:modified>
</cp:coreProperties>
</file>