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8" r:id="rId4"/>
    <p:sldId id="270" r:id="rId5"/>
    <p:sldId id="260" r:id="rId6"/>
    <p:sldId id="267" r:id="rId7"/>
    <p:sldId id="259" r:id="rId8"/>
    <p:sldId id="262" r:id="rId9"/>
    <p:sldId id="290" r:id="rId10"/>
    <p:sldId id="257" r:id="rId11"/>
    <p:sldId id="275" r:id="rId12"/>
    <p:sldId id="265" r:id="rId13"/>
    <p:sldId id="276" r:id="rId14"/>
    <p:sldId id="271" r:id="rId15"/>
    <p:sldId id="273" r:id="rId16"/>
    <p:sldId id="258" r:id="rId17"/>
    <p:sldId id="280" r:id="rId18"/>
    <p:sldId id="269" r:id="rId19"/>
    <p:sldId id="296" r:id="rId20"/>
    <p:sldId id="264" r:id="rId21"/>
    <p:sldId id="263" r:id="rId22"/>
    <p:sldId id="277" r:id="rId23"/>
    <p:sldId id="282" r:id="rId24"/>
    <p:sldId id="283" r:id="rId25"/>
    <p:sldId id="261" r:id="rId26"/>
    <p:sldId id="274" r:id="rId27"/>
    <p:sldId id="286" r:id="rId28"/>
    <p:sldId id="288" r:id="rId29"/>
    <p:sldId id="289" r:id="rId30"/>
    <p:sldId id="266" r:id="rId31"/>
    <p:sldId id="284" r:id="rId32"/>
    <p:sldId id="292" r:id="rId33"/>
    <p:sldId id="281" r:id="rId34"/>
    <p:sldId id="293" r:id="rId35"/>
    <p:sldId id="294" r:id="rId36"/>
    <p:sldId id="295" r:id="rId37"/>
    <p:sldId id="272" r:id="rId38"/>
    <p:sldId id="291" r:id="rId39"/>
    <p:sldId id="287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3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6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6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5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FACBE-6D37-4209-A4EB-C038B07B42C4}" type="datetimeFigureOut">
              <a:rPr lang="en-US" smtClean="0"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E440-67CE-4184-A612-D53364C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6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/>
          <a:p>
            <a:r>
              <a:rPr lang="en-US" dirty="0" smtClean="0"/>
              <a:t>Chapter 31</a:t>
            </a:r>
            <a:br>
              <a:rPr lang="en-US" dirty="0" smtClean="0"/>
            </a:br>
            <a:r>
              <a:rPr lang="en-US" dirty="0" smtClean="0"/>
              <a:t>Artist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4384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Impressionism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Post Impressionism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Symbolism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Art Nouveau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2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9-20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5532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Monet - Impressionism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445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0029" y="590368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Klimt – Symbolism</a:t>
            </a:r>
            <a:endParaRPr lang="en-US" sz="3200" dirty="0"/>
          </a:p>
        </p:txBody>
      </p:sp>
      <p:pic>
        <p:nvPicPr>
          <p:cNvPr id="3" name="Picture 2" descr="http://www.mchsapah.com/uploads/1/0/0/8/10083965/7380021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622" r="3785" b="12880"/>
          <a:stretch/>
        </p:blipFill>
        <p:spPr bwMode="auto">
          <a:xfrm>
            <a:off x="1984829" y="163286"/>
            <a:ext cx="5588001" cy="57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36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Lautrec – Post Impressionism</a:t>
            </a:r>
            <a:endParaRPr lang="en-US" sz="3200" dirty="0"/>
          </a:p>
        </p:txBody>
      </p:sp>
      <p:pic>
        <p:nvPicPr>
          <p:cNvPr id="3" name="Picture 1027" descr=" 29-32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3246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510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Gaudi – Art Nouveau</a:t>
            </a:r>
            <a:endParaRPr lang="en-US" sz="3200" dirty="0"/>
          </a:p>
        </p:txBody>
      </p:sp>
      <p:pic>
        <p:nvPicPr>
          <p:cNvPr id="3" name="Picture 3" descr=" 29-5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875"/>
            <a:ext cx="54864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1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Cezanne – Post Impressionism</a:t>
            </a:r>
            <a:endParaRPr lang="en-US" sz="3200" dirty="0"/>
          </a:p>
        </p:txBody>
      </p:sp>
      <p:pic>
        <p:nvPicPr>
          <p:cNvPr id="3" name="Picture 1027" descr=" 29-41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" y="18143"/>
            <a:ext cx="70104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08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Rousseau - Symbolism</a:t>
            </a:r>
            <a:endParaRPr lang="en-US" sz="3200" dirty="0"/>
          </a:p>
        </p:txBody>
      </p:sp>
      <p:pic>
        <p:nvPicPr>
          <p:cNvPr id="3" name="Picture 3" descr=" 29-4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286"/>
            <a:ext cx="85836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712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8543" y="6159787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Monet - Impressionism</a:t>
            </a:r>
            <a:endParaRPr lang="en-US" sz="3200" dirty="0"/>
          </a:p>
        </p:txBody>
      </p:sp>
      <p:pic>
        <p:nvPicPr>
          <p:cNvPr id="3" name="Picture 1027" descr=" 29-29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4327"/>
            <a:ext cx="3733800" cy="58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34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593118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Rodin  </a:t>
            </a:r>
            <a:endParaRPr lang="en-US" sz="3200" dirty="0"/>
          </a:p>
        </p:txBody>
      </p:sp>
      <p:pic>
        <p:nvPicPr>
          <p:cNvPr id="3" name="Picture 6" descr="3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619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38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057" y="4800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Gaugin – Post Impressionism</a:t>
            </a:r>
            <a:endParaRPr lang="en-US" sz="3200" dirty="0"/>
          </a:p>
        </p:txBody>
      </p:sp>
      <p:pic>
        <p:nvPicPr>
          <p:cNvPr id="3" name="Picture 3" descr=" 29-37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42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Redon -Symbolism</a:t>
            </a:r>
            <a:endParaRPr lang="en-US" sz="3200" dirty="0"/>
          </a:p>
        </p:txBody>
      </p:sp>
      <p:pic>
        <p:nvPicPr>
          <p:cNvPr id="3" name="Picture 5" descr="http://www.mchsapah.com/uploads/1/0/0/8/10083965/3331892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1778" r="6401"/>
          <a:stretch/>
        </p:blipFill>
        <p:spPr bwMode="auto">
          <a:xfrm>
            <a:off x="1981200" y="249994"/>
            <a:ext cx="4343400" cy="56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13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Manet</a:t>
            </a:r>
            <a:r>
              <a:rPr lang="en-US" sz="3200" dirty="0" smtClean="0"/>
              <a:t> - Impressionism</a:t>
            </a:r>
            <a:endParaRPr lang="en-US" sz="3200" dirty="0"/>
          </a:p>
        </p:txBody>
      </p:sp>
      <p:pic>
        <p:nvPicPr>
          <p:cNvPr id="3" name="Picture 3" descr=" 29-26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0866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071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198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Whistler - Impressionism</a:t>
            </a:r>
            <a:endParaRPr lang="en-US" sz="3200" dirty="0"/>
          </a:p>
        </p:txBody>
      </p:sp>
      <p:pic>
        <p:nvPicPr>
          <p:cNvPr id="3" name="Picture 1027" descr=" 29-33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771"/>
            <a:ext cx="4334155" cy="584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2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Cassatt - Impressionism</a:t>
            </a:r>
            <a:endParaRPr lang="en-US" sz="3200" dirty="0"/>
          </a:p>
        </p:txBody>
      </p:sp>
      <p:pic>
        <p:nvPicPr>
          <p:cNvPr id="3" name="Picture 3" descr=" 29-31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45" y="286657"/>
            <a:ext cx="359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50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714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Rodin</a:t>
            </a:r>
            <a:endParaRPr lang="en-US" sz="3200" dirty="0"/>
          </a:p>
        </p:txBody>
      </p:sp>
      <p:pic>
        <p:nvPicPr>
          <p:cNvPr id="3" name="Picture 6" descr="3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0104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38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8543" y="6159787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Monet - Impressionism</a:t>
            </a:r>
            <a:endParaRPr lang="en-US" sz="3200" dirty="0"/>
          </a:p>
        </p:txBody>
      </p:sp>
      <p:pic>
        <p:nvPicPr>
          <p:cNvPr id="3" name="Picture 1027" descr=" 29-29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4327"/>
            <a:ext cx="3733800" cy="58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822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Pissarro - Impressionism</a:t>
            </a:r>
            <a:endParaRPr lang="en-US" sz="3200" dirty="0"/>
          </a:p>
        </p:txBody>
      </p:sp>
      <p:pic>
        <p:nvPicPr>
          <p:cNvPr id="3" name="Picture 1027" descr=" 29-23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171"/>
            <a:ext cx="68849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5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Manet</a:t>
            </a:r>
            <a:r>
              <a:rPr lang="en-US" sz="3200" dirty="0" smtClean="0"/>
              <a:t> - Impressionism</a:t>
            </a:r>
            <a:endParaRPr lang="en-US" sz="3200" dirty="0"/>
          </a:p>
        </p:txBody>
      </p:sp>
      <p:pic>
        <p:nvPicPr>
          <p:cNvPr id="3" name="Picture 3" descr=" 29-26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0866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200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Munch - Symbolism</a:t>
            </a:r>
            <a:endParaRPr lang="en-US" sz="3200" dirty="0"/>
          </a:p>
        </p:txBody>
      </p:sp>
      <p:pic>
        <p:nvPicPr>
          <p:cNvPr id="3" name="Picture 3" descr=" 29-46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450292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779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Degas - Impressionism</a:t>
            </a:r>
            <a:endParaRPr lang="en-US" sz="3200" dirty="0"/>
          </a:p>
        </p:txBody>
      </p:sp>
      <p:pic>
        <p:nvPicPr>
          <p:cNvPr id="3" name="Picture 3" descr=" 29-27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28600"/>
            <a:ext cx="78692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661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198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Whistler - Impressionism</a:t>
            </a:r>
            <a:endParaRPr lang="en-US" sz="3200" dirty="0"/>
          </a:p>
        </p:txBody>
      </p:sp>
      <p:pic>
        <p:nvPicPr>
          <p:cNvPr id="3" name="Picture 1027" descr=" 29-33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771"/>
            <a:ext cx="4334155" cy="584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5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Lautrec – Post Impressionism</a:t>
            </a:r>
            <a:endParaRPr lang="en-US" sz="3200" dirty="0"/>
          </a:p>
        </p:txBody>
      </p:sp>
      <p:pic>
        <p:nvPicPr>
          <p:cNvPr id="3" name="Picture 1027" descr=" 29-32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3246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08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Gaugin– Post Impressionism</a:t>
            </a:r>
            <a:endParaRPr lang="en-US" sz="3200" dirty="0"/>
          </a:p>
        </p:txBody>
      </p:sp>
      <p:pic>
        <p:nvPicPr>
          <p:cNvPr id="3" name="Picture 1027" descr=" 29-36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0" y="152400"/>
            <a:ext cx="71167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560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Van Gogh – Post Impressionism</a:t>
            </a:r>
            <a:endParaRPr lang="en-US" sz="3200" dirty="0"/>
          </a:p>
        </p:txBody>
      </p:sp>
      <p:pic>
        <p:nvPicPr>
          <p:cNvPr id="3" name="Picture 3" descr=" 29-34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2400"/>
            <a:ext cx="69532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250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Renoir - Impressionism</a:t>
            </a:r>
            <a:endParaRPr lang="en-US" sz="3200" dirty="0"/>
          </a:p>
        </p:txBody>
      </p:sp>
      <p:pic>
        <p:nvPicPr>
          <p:cNvPr id="3" name="Picture 3" descr=" 29-2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19" y="228600"/>
            <a:ext cx="7094538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236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Gaugin– Post Impressionism</a:t>
            </a:r>
            <a:endParaRPr lang="en-US" sz="3200" dirty="0"/>
          </a:p>
        </p:txBody>
      </p:sp>
      <p:pic>
        <p:nvPicPr>
          <p:cNvPr id="3" name="Picture 1027" descr=" 29-36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0" y="152400"/>
            <a:ext cx="71167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063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9-20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5532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Monet - Impressionism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2482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057" y="4800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Gaugin – Post Impressionism</a:t>
            </a:r>
            <a:endParaRPr lang="en-US" sz="3200" dirty="0"/>
          </a:p>
        </p:txBody>
      </p:sp>
      <p:pic>
        <p:nvPicPr>
          <p:cNvPr id="3" name="Picture 3" descr=" 29-37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036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Cezanne – Post Impressionism</a:t>
            </a:r>
            <a:endParaRPr lang="en-US" sz="3200" dirty="0"/>
          </a:p>
        </p:txBody>
      </p:sp>
      <p:pic>
        <p:nvPicPr>
          <p:cNvPr id="3" name="Picture 3" descr=" 29-40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0104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52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Cezanne – Post Impressionism</a:t>
            </a:r>
            <a:endParaRPr lang="en-US" sz="3200" dirty="0"/>
          </a:p>
        </p:txBody>
      </p:sp>
      <p:pic>
        <p:nvPicPr>
          <p:cNvPr id="3" name="Picture 1027" descr=" 29-41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" y="18143"/>
            <a:ext cx="70104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447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Redon -Symbolism</a:t>
            </a:r>
            <a:endParaRPr lang="en-US" sz="3200" dirty="0"/>
          </a:p>
        </p:txBody>
      </p:sp>
      <p:pic>
        <p:nvPicPr>
          <p:cNvPr id="3" name="Picture 5" descr="http://www.mchsapah.com/uploads/1/0/0/8/10083965/3331892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1778" r="6401"/>
          <a:stretch/>
        </p:blipFill>
        <p:spPr bwMode="auto">
          <a:xfrm>
            <a:off x="1981200" y="249994"/>
            <a:ext cx="4343400" cy="56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89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Van Gogh – Post Impressionism</a:t>
            </a:r>
            <a:endParaRPr lang="en-US" sz="3200" dirty="0"/>
          </a:p>
        </p:txBody>
      </p:sp>
      <p:pic>
        <p:nvPicPr>
          <p:cNvPr id="3" name="Picture 3" descr=" 29-3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86" y="228600"/>
            <a:ext cx="67056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923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Cassatt - Impressionism</a:t>
            </a:r>
            <a:endParaRPr lang="en-US" sz="3200" dirty="0"/>
          </a:p>
        </p:txBody>
      </p:sp>
      <p:pic>
        <p:nvPicPr>
          <p:cNvPr id="3" name="Picture 3" descr=" 29-31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45" y="286657"/>
            <a:ext cx="359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6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Cezanne – Post Impressionism</a:t>
            </a:r>
            <a:endParaRPr lang="en-US" sz="3200" dirty="0"/>
          </a:p>
        </p:txBody>
      </p:sp>
      <p:pic>
        <p:nvPicPr>
          <p:cNvPr id="3" name="Picture 3" descr=" 29-40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0104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171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Rousseau - Symbolism</a:t>
            </a:r>
            <a:endParaRPr lang="en-US" sz="3200" dirty="0"/>
          </a:p>
        </p:txBody>
      </p:sp>
      <p:pic>
        <p:nvPicPr>
          <p:cNvPr id="3" name="Picture 3" descr=" 29-4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286"/>
            <a:ext cx="85836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027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Munch - Symbolism</a:t>
            </a:r>
            <a:endParaRPr lang="en-US" sz="3200" dirty="0"/>
          </a:p>
        </p:txBody>
      </p:sp>
      <p:pic>
        <p:nvPicPr>
          <p:cNvPr id="3" name="Picture 3" descr=" 29-46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450292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741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0029" y="590368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Klimt – Symbolism</a:t>
            </a:r>
            <a:endParaRPr lang="en-US" sz="3200" dirty="0"/>
          </a:p>
        </p:txBody>
      </p:sp>
      <p:pic>
        <p:nvPicPr>
          <p:cNvPr id="3" name="Picture 2" descr="http://www.mchsapah.com/uploads/1/0/0/8/10083965/7380021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622" r="3785" b="12880"/>
          <a:stretch/>
        </p:blipFill>
        <p:spPr bwMode="auto">
          <a:xfrm>
            <a:off x="1984829" y="163286"/>
            <a:ext cx="5588001" cy="57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139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Gaudi – Art Nouveau</a:t>
            </a:r>
            <a:endParaRPr lang="en-US" sz="3200" dirty="0"/>
          </a:p>
        </p:txBody>
      </p:sp>
      <p:pic>
        <p:nvPicPr>
          <p:cNvPr id="3" name="Picture 3" descr=" 29-5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875"/>
            <a:ext cx="54864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265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714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Rodin</a:t>
            </a:r>
            <a:endParaRPr lang="en-US" sz="3200" dirty="0"/>
          </a:p>
        </p:txBody>
      </p:sp>
      <p:pic>
        <p:nvPicPr>
          <p:cNvPr id="3" name="Picture 6" descr="3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0104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315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593118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Rodin  </a:t>
            </a:r>
            <a:endParaRPr lang="en-US" sz="3200" dirty="0"/>
          </a:p>
        </p:txBody>
      </p:sp>
      <p:pic>
        <p:nvPicPr>
          <p:cNvPr id="3" name="Picture 6" descr="3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619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5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Renoir - Impressionism</a:t>
            </a:r>
            <a:endParaRPr lang="en-US" sz="3200" dirty="0"/>
          </a:p>
        </p:txBody>
      </p:sp>
      <p:pic>
        <p:nvPicPr>
          <p:cNvPr id="3" name="Picture 3" descr=" 29-2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19" y="228600"/>
            <a:ext cx="7094538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Van Gogh – Post Impressionism</a:t>
            </a:r>
            <a:endParaRPr lang="en-US" sz="3200" dirty="0"/>
          </a:p>
        </p:txBody>
      </p:sp>
      <p:pic>
        <p:nvPicPr>
          <p:cNvPr id="3" name="Picture 3" descr=" 29-35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86" y="228600"/>
            <a:ext cx="67056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4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Pissarro - Impressionism</a:t>
            </a:r>
            <a:endParaRPr lang="en-US" sz="3200" dirty="0"/>
          </a:p>
        </p:txBody>
      </p:sp>
      <p:pic>
        <p:nvPicPr>
          <p:cNvPr id="3" name="Picture 1027" descr=" 29-23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171"/>
            <a:ext cx="68849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98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Degas - Impressionism</a:t>
            </a:r>
            <a:endParaRPr lang="en-US" sz="3200" dirty="0"/>
          </a:p>
        </p:txBody>
      </p:sp>
      <p:pic>
        <p:nvPicPr>
          <p:cNvPr id="3" name="Picture 3" descr=" 29-27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28600"/>
            <a:ext cx="78692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3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Van Gogh – Post Impressionism</a:t>
            </a:r>
            <a:endParaRPr lang="en-US" sz="3200" dirty="0"/>
          </a:p>
        </p:txBody>
      </p:sp>
      <p:pic>
        <p:nvPicPr>
          <p:cNvPr id="3" name="Picture 3" descr=" 29-34.jpg                                                      00017F85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2400"/>
            <a:ext cx="69532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439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152</Words>
  <Application>Microsoft Office PowerPoint</Application>
  <PresentationFormat>On-screen Show (4:3)</PresentationFormat>
  <Paragraphs>49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Chapter 31 Artist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31 Artist Review</dc:title>
  <dc:creator>Kaaren</dc:creator>
  <cp:lastModifiedBy>Kaaren</cp:lastModifiedBy>
  <cp:revision>3</cp:revision>
  <dcterms:created xsi:type="dcterms:W3CDTF">2013-03-24T01:43:32Z</dcterms:created>
  <dcterms:modified xsi:type="dcterms:W3CDTF">2013-03-24T02:04:36Z</dcterms:modified>
</cp:coreProperties>
</file>