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69" r:id="rId5"/>
    <p:sldId id="276" r:id="rId6"/>
    <p:sldId id="281" r:id="rId7"/>
    <p:sldId id="279" r:id="rId8"/>
    <p:sldId id="263" r:id="rId9"/>
    <p:sldId id="265" r:id="rId10"/>
    <p:sldId id="259" r:id="rId11"/>
    <p:sldId id="268" r:id="rId12"/>
    <p:sldId id="272" r:id="rId13"/>
    <p:sldId id="275" r:id="rId14"/>
    <p:sldId id="277" r:id="rId15"/>
    <p:sldId id="260" r:id="rId16"/>
    <p:sldId id="267" r:id="rId17"/>
    <p:sldId id="278" r:id="rId18"/>
    <p:sldId id="284" r:id="rId19"/>
    <p:sldId id="271" r:id="rId20"/>
    <p:sldId id="274" r:id="rId21"/>
    <p:sldId id="289" r:id="rId22"/>
    <p:sldId id="273" r:id="rId23"/>
    <p:sldId id="316" r:id="rId24"/>
    <p:sldId id="318" r:id="rId25"/>
    <p:sldId id="301" r:id="rId26"/>
    <p:sldId id="294" r:id="rId27"/>
    <p:sldId id="296" r:id="rId28"/>
    <p:sldId id="283" r:id="rId29"/>
    <p:sldId id="262" r:id="rId30"/>
    <p:sldId id="306" r:id="rId31"/>
    <p:sldId id="285" r:id="rId32"/>
    <p:sldId id="311" r:id="rId33"/>
    <p:sldId id="304" r:id="rId34"/>
    <p:sldId id="293" r:id="rId35"/>
    <p:sldId id="287" r:id="rId36"/>
    <p:sldId id="298" r:id="rId37"/>
    <p:sldId id="266" r:id="rId38"/>
    <p:sldId id="336" r:id="rId39"/>
    <p:sldId id="264" r:id="rId40"/>
    <p:sldId id="307" r:id="rId41"/>
    <p:sldId id="324" r:id="rId42"/>
    <p:sldId id="288" r:id="rId43"/>
    <p:sldId id="280" r:id="rId44"/>
    <p:sldId id="314" r:id="rId45"/>
    <p:sldId id="325" r:id="rId46"/>
    <p:sldId id="321" r:id="rId47"/>
    <p:sldId id="310" r:id="rId48"/>
    <p:sldId id="290" r:id="rId49"/>
    <p:sldId id="339" r:id="rId50"/>
    <p:sldId id="327" r:id="rId51"/>
    <p:sldId id="282" r:id="rId52"/>
    <p:sldId id="330" r:id="rId53"/>
    <p:sldId id="291" r:id="rId54"/>
    <p:sldId id="292" r:id="rId55"/>
    <p:sldId id="317" r:id="rId56"/>
    <p:sldId id="299" r:id="rId57"/>
    <p:sldId id="295" r:id="rId58"/>
    <p:sldId id="297" r:id="rId59"/>
    <p:sldId id="302" r:id="rId60"/>
    <p:sldId id="342" r:id="rId61"/>
    <p:sldId id="303" r:id="rId62"/>
    <p:sldId id="340" r:id="rId63"/>
    <p:sldId id="332" r:id="rId64"/>
    <p:sldId id="305" r:id="rId65"/>
    <p:sldId id="308" r:id="rId66"/>
    <p:sldId id="300" r:id="rId67"/>
    <p:sldId id="334" r:id="rId68"/>
    <p:sldId id="309" r:id="rId69"/>
    <p:sldId id="312" r:id="rId70"/>
    <p:sldId id="313" r:id="rId71"/>
    <p:sldId id="335" r:id="rId72"/>
    <p:sldId id="257" r:id="rId73"/>
    <p:sldId id="315" r:id="rId74"/>
    <p:sldId id="319" r:id="rId75"/>
    <p:sldId id="322" r:id="rId76"/>
    <p:sldId id="323" r:id="rId77"/>
    <p:sldId id="326" r:id="rId78"/>
    <p:sldId id="328" r:id="rId79"/>
    <p:sldId id="320" r:id="rId80"/>
    <p:sldId id="329" r:id="rId81"/>
    <p:sldId id="331" r:id="rId82"/>
    <p:sldId id="333" r:id="rId83"/>
    <p:sldId id="337" r:id="rId84"/>
    <p:sldId id="338" r:id="rId85"/>
    <p:sldId id="341" r:id="rId86"/>
    <p:sldId id="270" r:id="rId87"/>
    <p:sldId id="286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1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A677-4F23-4909-AD81-307ED9D08869}" type="datetimeFigureOut">
              <a:rPr lang="en-US" smtClean="0"/>
              <a:t>4/20/2013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614B-CFC4-4483-A18F-CBABA084C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56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A677-4F23-4909-AD81-307ED9D08869}" type="datetimeFigureOut">
              <a:rPr lang="en-US" smtClean="0"/>
              <a:t>4/20/2013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614B-CFC4-4483-A18F-CBABA084C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20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A677-4F23-4909-AD81-307ED9D08869}" type="datetimeFigureOut">
              <a:rPr lang="en-US" smtClean="0"/>
              <a:t>4/20/2013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614B-CFC4-4483-A18F-CBABA084C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90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A677-4F23-4909-AD81-307ED9D08869}" type="datetimeFigureOut">
              <a:rPr lang="en-US" smtClean="0"/>
              <a:t>4/20/2013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614B-CFC4-4483-A18F-CBABA084C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10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A677-4F23-4909-AD81-307ED9D08869}" type="datetimeFigureOut">
              <a:rPr lang="en-US" smtClean="0"/>
              <a:t>4/20/2013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614B-CFC4-4483-A18F-CBABA084C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3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A677-4F23-4909-AD81-307ED9D08869}" type="datetimeFigureOut">
              <a:rPr lang="en-US" smtClean="0"/>
              <a:t>4/20/2013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614B-CFC4-4483-A18F-CBABA084C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5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A677-4F23-4909-AD81-307ED9D08869}" type="datetimeFigureOut">
              <a:rPr lang="en-US" smtClean="0"/>
              <a:t>4/20/2013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614B-CFC4-4483-A18F-CBABA084C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85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A677-4F23-4909-AD81-307ED9D08869}" type="datetimeFigureOut">
              <a:rPr lang="en-US" smtClean="0"/>
              <a:t>4/20/2013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614B-CFC4-4483-A18F-CBABA084C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02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A677-4F23-4909-AD81-307ED9D08869}" type="datetimeFigureOut">
              <a:rPr lang="en-US" smtClean="0"/>
              <a:t>4/20/2013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614B-CFC4-4483-A18F-CBABA084C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1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A677-4F23-4909-AD81-307ED9D08869}" type="datetimeFigureOut">
              <a:rPr lang="en-US" smtClean="0"/>
              <a:t>4/20/2013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614B-CFC4-4483-A18F-CBABA084C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67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A677-4F23-4909-AD81-307ED9D08869}" type="datetimeFigureOut">
              <a:rPr lang="en-US" smtClean="0"/>
              <a:t>4/20/2013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614B-CFC4-4483-A18F-CBABA084C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97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BA677-4F23-4909-AD81-307ED9D08869}" type="datetimeFigureOut">
              <a:rPr lang="en-US" smtClean="0"/>
              <a:t>4/20/2013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4614B-CFC4-4483-A18F-CBABA084C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2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14400"/>
            <a:ext cx="7772400" cy="1470025"/>
          </a:xfrm>
        </p:spPr>
        <p:txBody>
          <a:bodyPr/>
          <a:lstStyle/>
          <a:p>
            <a:r>
              <a:rPr lang="en-US" dirty="0" smtClean="0"/>
              <a:t>Chapter 36:   1945 – 2000</a:t>
            </a:r>
            <a:br>
              <a:rPr lang="en-US" dirty="0" smtClean="0"/>
            </a:br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929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20875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Francis Bacon</a:t>
            </a:r>
            <a:br>
              <a:rPr lang="en-US" sz="3200" dirty="0" smtClean="0"/>
            </a:br>
            <a:r>
              <a:rPr lang="en-US" sz="3200" dirty="0" smtClean="0"/>
              <a:t>Post War Expressionism</a:t>
            </a:r>
            <a:endParaRPr lang="en-US" sz="32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287" y="685800"/>
            <a:ext cx="44862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07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7" descr=" 34-07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1113"/>
            <a:ext cx="9144000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45704" y="5959337"/>
            <a:ext cx="6983896" cy="6477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Barnett </a:t>
            </a:r>
            <a:r>
              <a:rPr lang="en-US" sz="3200" dirty="0"/>
              <a:t>N</a:t>
            </a:r>
            <a:r>
              <a:rPr lang="en-US" sz="3200" dirty="0" smtClean="0"/>
              <a:t>ewman – Color Field Painting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978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433265" cy="436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45704" y="5635487"/>
            <a:ext cx="6983896" cy="6477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Morris Louis – Post-Painterly Abstraction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6565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45704" y="5959337"/>
            <a:ext cx="6983896" cy="6477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Helen Frankenthaler – Post Painterly Abstraction</a:t>
            </a:r>
            <a:endParaRPr lang="en-US" sz="3200" dirty="0"/>
          </a:p>
        </p:txBody>
      </p:sp>
      <p:pic>
        <p:nvPicPr>
          <p:cNvPr id="3" name="Picture 6" descr="36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556736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11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198"/>
            <a:ext cx="5257800" cy="509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245704" y="5959337"/>
            <a:ext cx="6983896" cy="6477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Sol </a:t>
            </a:r>
            <a:r>
              <a:rPr lang="en-US" sz="3200" dirty="0" err="1" smtClean="0"/>
              <a:t>Lewitt</a:t>
            </a:r>
            <a:r>
              <a:rPr lang="en-US" sz="3200" dirty="0" smtClean="0"/>
              <a:t> - Minimalism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969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26704" y="5181600"/>
            <a:ext cx="6172200" cy="20875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Jean Dubuffet</a:t>
            </a:r>
            <a:r>
              <a:rPr lang="en-US" sz="3200" dirty="0"/>
              <a:t> </a:t>
            </a:r>
            <a:r>
              <a:rPr lang="en-US" sz="3200" dirty="0" smtClean="0"/>
              <a:t> Post War Expressionism</a:t>
            </a:r>
            <a:endParaRPr lang="en-US" sz="3200" dirty="0"/>
          </a:p>
        </p:txBody>
      </p:sp>
      <p:pic>
        <p:nvPicPr>
          <p:cNvPr id="4" name="Picture 3" descr=" 34-02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9904"/>
            <a:ext cx="71628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51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7" descr=" 34-07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1113"/>
            <a:ext cx="9144000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45704" y="5959337"/>
            <a:ext cx="6983896" cy="6477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Barnett </a:t>
            </a:r>
            <a:r>
              <a:rPr lang="en-US" sz="3200" dirty="0"/>
              <a:t>N</a:t>
            </a:r>
            <a:r>
              <a:rPr lang="en-US" sz="3200" dirty="0" smtClean="0"/>
              <a:t>ewman – Color Field Painting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0483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198"/>
            <a:ext cx="5257800" cy="509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245704" y="5959337"/>
            <a:ext cx="6983896" cy="6477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Sol </a:t>
            </a:r>
            <a:r>
              <a:rPr lang="en-US" sz="3200" dirty="0" err="1" smtClean="0"/>
              <a:t>Lewitt</a:t>
            </a:r>
            <a:r>
              <a:rPr lang="en-US" sz="3200" dirty="0" smtClean="0"/>
              <a:t> - Minimalism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0452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18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62000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45704" y="6119605"/>
            <a:ext cx="6983896" cy="6477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Louise Bourgeois - Minimalism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4937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433265" cy="436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45704" y="5635487"/>
            <a:ext cx="6983896" cy="6477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Morris Louis – Post-Painterly Abstraction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6662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04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4676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45704" y="5959337"/>
            <a:ext cx="6983896" cy="6477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Jackson Pollock - Post War Expressionism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9005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45704" y="5959337"/>
            <a:ext cx="6983896" cy="6477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David Smith - Minimalism</a:t>
            </a:r>
            <a:endParaRPr lang="en-US" sz="3200" dirty="0"/>
          </a:p>
        </p:txBody>
      </p:sp>
      <p:pic>
        <p:nvPicPr>
          <p:cNvPr id="3" name="Picture 6" descr="36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429184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46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 34-29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912" y="0"/>
            <a:ext cx="5692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808038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Robert Rauschenberg</a:t>
            </a:r>
          </a:p>
          <a:p>
            <a:r>
              <a:rPr lang="en-US" sz="3200" dirty="0" smtClean="0"/>
              <a:t>Pop 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6319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45704" y="5959337"/>
            <a:ext cx="6983896" cy="6477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Helen Frankenthaler – Post Painterly Abstraction</a:t>
            </a:r>
            <a:endParaRPr lang="en-US" sz="3200" dirty="0"/>
          </a:p>
        </p:txBody>
      </p:sp>
      <p:pic>
        <p:nvPicPr>
          <p:cNvPr id="3" name="Picture 6" descr="36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556736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28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27" descr=" 34-62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63" y="0"/>
            <a:ext cx="5087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52400" y="228600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Barbara Kruger</a:t>
            </a:r>
          </a:p>
          <a:p>
            <a:r>
              <a:rPr lang="en-US" sz="3200" dirty="0" smtClean="0"/>
              <a:t>Feminist 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5252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81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31913"/>
            <a:ext cx="3733800" cy="649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231913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Jeff </a:t>
            </a:r>
            <a:r>
              <a:rPr lang="en-US" sz="3200" dirty="0" err="1" smtClean="0"/>
              <a:t>Koons</a:t>
            </a:r>
            <a:endParaRPr lang="en-US" sz="3200" dirty="0" smtClean="0"/>
          </a:p>
          <a:p>
            <a:r>
              <a:rPr lang="en-US" sz="3200" dirty="0" smtClean="0"/>
              <a:t>Social /Political  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4442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01"/>
          <p:cNvPicPr>
            <a:picLocks noChangeAspect="1" noChangeArrowheads="1"/>
          </p:cNvPicPr>
          <p:nvPr/>
        </p:nvPicPr>
        <p:blipFill>
          <a:blip r:embed="rId2"/>
          <a:srcRect b="8643"/>
          <a:stretch>
            <a:fillRect/>
          </a:stretch>
        </p:blipFill>
        <p:spPr bwMode="auto">
          <a:xfrm>
            <a:off x="3429000" y="838200"/>
            <a:ext cx="4908550" cy="5276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52400" y="840824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Chuck Close</a:t>
            </a:r>
          </a:p>
          <a:p>
            <a:r>
              <a:rPr lang="en-US" sz="3200" dirty="0" smtClean="0"/>
              <a:t>Photorealism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222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poonbrid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964" y="990600"/>
            <a:ext cx="5867845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52400" y="840824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/>
              <a:t>Claes</a:t>
            </a:r>
            <a:r>
              <a:rPr lang="en-US" sz="3200" dirty="0" smtClean="0"/>
              <a:t> Oldenburg</a:t>
            </a:r>
          </a:p>
          <a:p>
            <a:r>
              <a:rPr lang="en-US" sz="3200" dirty="0" smtClean="0"/>
              <a:t>Pop 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3444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52400" y="840824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Larry </a:t>
            </a:r>
            <a:r>
              <a:rPr lang="en-US" sz="3200" dirty="0" err="1" smtClean="0"/>
              <a:t>Poons</a:t>
            </a:r>
            <a:endParaRPr lang="en-US" sz="3200" dirty="0" smtClean="0"/>
          </a:p>
          <a:p>
            <a:r>
              <a:rPr lang="en-US" sz="3200" dirty="0" smtClean="0"/>
              <a:t>OP Art</a:t>
            </a:r>
            <a:endParaRPr lang="en-US" sz="3200" dirty="0"/>
          </a:p>
        </p:txBody>
      </p:sp>
      <p:pic>
        <p:nvPicPr>
          <p:cNvPr id="3" name="Picture 4" descr="C:\Users\Krista\Documents\Krista Files\School\Artist exemplars\op art\poons\poons_orange crush_19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09600"/>
            <a:ext cx="5257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4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17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96200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45704" y="5959337"/>
            <a:ext cx="6983896" cy="6477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Louise Nevelson- Minimalism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3277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04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4676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45704" y="5959337"/>
            <a:ext cx="6983896" cy="6477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Jackson Pollock - Post War Expressionism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541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26704" y="5181600"/>
            <a:ext cx="6172200" cy="20875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Jean Dubuffet</a:t>
            </a:r>
            <a:r>
              <a:rPr lang="en-US" sz="3200" dirty="0"/>
              <a:t> </a:t>
            </a:r>
            <a:r>
              <a:rPr lang="en-US" sz="3200" dirty="0" smtClean="0"/>
              <a:t> Post War Expressionism</a:t>
            </a:r>
            <a:endParaRPr lang="en-US" sz="3200" dirty="0"/>
          </a:p>
        </p:txBody>
      </p:sp>
      <p:pic>
        <p:nvPicPr>
          <p:cNvPr id="4" name="Picture 3" descr=" 34-02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9904"/>
            <a:ext cx="71628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59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57400" y="85450"/>
            <a:ext cx="6248400" cy="8289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Julian Schnabel – Neo Expressionism</a:t>
            </a:r>
            <a:endParaRPr lang="en-US" sz="3200" dirty="0"/>
          </a:p>
        </p:txBody>
      </p:sp>
      <p:pic>
        <p:nvPicPr>
          <p:cNvPr id="3" name="Picture 3" descr=" 34-55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610600" cy="523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87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arilyn 19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"/>
            <a:ext cx="4237037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12570" y="5257800"/>
            <a:ext cx="6983896" cy="6477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Andy Warhol – Pop 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7045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61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4800"/>
            <a:ext cx="4191000" cy="618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52400" y="840824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Cindy Sherman</a:t>
            </a:r>
          </a:p>
          <a:p>
            <a:r>
              <a:rPr lang="en-US" sz="3200" dirty="0" smtClean="0"/>
              <a:t>Feminist 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6011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36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53"/>
          <a:stretch>
            <a:fillRect/>
          </a:stretch>
        </p:blipFill>
        <p:spPr bwMode="auto">
          <a:xfrm>
            <a:off x="3611217" y="762000"/>
            <a:ext cx="4724400" cy="535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52400" y="840824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Duane Hanson</a:t>
            </a:r>
          </a:p>
          <a:p>
            <a:r>
              <a:rPr lang="en-US" sz="3200" dirty="0" smtClean="0"/>
              <a:t>Photorealism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7296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313" y="840824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Roy Lichtenstein</a:t>
            </a:r>
          </a:p>
          <a:p>
            <a:r>
              <a:rPr lang="en-US" sz="3200" dirty="0" smtClean="0"/>
              <a:t>Pop Art</a:t>
            </a:r>
            <a:endParaRPr lang="en-US" sz="3200" dirty="0"/>
          </a:p>
        </p:txBody>
      </p:sp>
      <p:pic>
        <p:nvPicPr>
          <p:cNvPr id="3" name="Picture 3" descr=" 34-30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57200"/>
            <a:ext cx="5257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52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45704" y="6119605"/>
            <a:ext cx="6983896" cy="6477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Richard Hamilton – Pop Art</a:t>
            </a:r>
            <a:endParaRPr lang="en-US" sz="3200" dirty="0"/>
          </a:p>
        </p:txBody>
      </p:sp>
      <p:pic>
        <p:nvPicPr>
          <p:cNvPr id="3" name="Picture 1027" descr=" 34-27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769" y="228600"/>
            <a:ext cx="5319765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1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Krista\Documents\Krista Files\School\Artist exemplars\op art\riley\riley_catara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838200"/>
            <a:ext cx="550909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52400" y="840824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Bridget Riley</a:t>
            </a:r>
          </a:p>
          <a:p>
            <a:r>
              <a:rPr lang="en-US" sz="3200" dirty="0" smtClean="0"/>
              <a:t>OP 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5794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08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609600"/>
            <a:ext cx="42179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33400" y="808038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Mark Rothko</a:t>
            </a:r>
          </a:p>
          <a:p>
            <a:r>
              <a:rPr lang="en-US" sz="3200" dirty="0" smtClean="0"/>
              <a:t>Color Field Painting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6981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25328" y="5867400"/>
            <a:ext cx="7848600" cy="108371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Maya Ying Lin, Vietnam Veterans Memorial</a:t>
            </a:r>
          </a:p>
          <a:p>
            <a:r>
              <a:rPr lang="en-US" sz="3200" dirty="0" smtClean="0"/>
              <a:t>Site Specific 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68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06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63" y="0"/>
            <a:ext cx="5202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310737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Willem </a:t>
            </a:r>
            <a:r>
              <a:rPr lang="en-US" sz="3200" dirty="0" err="1" smtClean="0"/>
              <a:t>DeKooning</a:t>
            </a:r>
            <a:endParaRPr lang="en-US" sz="3200" dirty="0" smtClean="0"/>
          </a:p>
          <a:p>
            <a:r>
              <a:rPr lang="en-US" sz="3200" dirty="0" smtClean="0"/>
              <a:t>Post War Expressionism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290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7" descr=" 34-10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45704" y="5959337"/>
            <a:ext cx="6983896" cy="6477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Ellsworth Kelly – Color Field Painting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9819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57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447800" y="5638800"/>
            <a:ext cx="6248400" cy="8289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Anselm </a:t>
            </a:r>
            <a:r>
              <a:rPr lang="en-US" sz="3200" dirty="0" err="1" smtClean="0"/>
              <a:t>Keifer</a:t>
            </a:r>
            <a:r>
              <a:rPr lang="en-US" sz="3200" dirty="0" smtClean="0"/>
              <a:t> – Neo Expressionism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1324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44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626"/>
            <a:ext cx="833588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48519" y="5774290"/>
            <a:ext cx="7848600" cy="108371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Sydney Opera House - Australia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4283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45704" y="6119605"/>
            <a:ext cx="6983896" cy="6477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Richard Hamilton – Pop Art</a:t>
            </a:r>
            <a:endParaRPr lang="en-US" sz="3200" dirty="0"/>
          </a:p>
        </p:txBody>
      </p:sp>
      <p:pic>
        <p:nvPicPr>
          <p:cNvPr id="3" name="Picture 1027" descr=" 34-27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769" y="228600"/>
            <a:ext cx="5319765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2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15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2255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33400" y="808038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Donald Judd</a:t>
            </a:r>
          </a:p>
          <a:p>
            <a:r>
              <a:rPr lang="en-US" sz="3200" dirty="0" smtClean="0"/>
              <a:t>Minimalism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7995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52400" y="228600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Faith Ringgold</a:t>
            </a:r>
          </a:p>
          <a:p>
            <a:r>
              <a:rPr lang="en-US" sz="3200" dirty="0" smtClean="0"/>
              <a:t>Social Art</a:t>
            </a:r>
            <a:endParaRPr lang="en-US" sz="3200" dirty="0"/>
          </a:p>
        </p:txBody>
      </p:sp>
      <p:pic>
        <p:nvPicPr>
          <p:cNvPr id="3" name="Picture 3" descr=" 34-66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9" y="533400"/>
            <a:ext cx="5258979" cy="591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6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36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864475" cy="606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48519" y="6061075"/>
            <a:ext cx="7848600" cy="108371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Pompidou Center of Art and Culture, Paris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6092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36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"/>
            <a:ext cx="665003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48519" y="5774290"/>
            <a:ext cx="7848600" cy="108371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Frank Lloyd Wright - Guggenheim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789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52400" y="228600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Judy Chicago</a:t>
            </a:r>
          </a:p>
          <a:p>
            <a:r>
              <a:rPr lang="en-US" sz="3200" dirty="0" smtClean="0"/>
              <a:t>Feminist Art</a:t>
            </a:r>
            <a:endParaRPr lang="en-US" sz="3200" dirty="0"/>
          </a:p>
        </p:txBody>
      </p:sp>
      <p:pic>
        <p:nvPicPr>
          <p:cNvPr id="3" name="Picture 3" descr=" 34-59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73618"/>
            <a:ext cx="613886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99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 34-29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912" y="0"/>
            <a:ext cx="5692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808038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Robert Rauschenberg</a:t>
            </a:r>
          </a:p>
          <a:p>
            <a:r>
              <a:rPr lang="en-US" sz="3200" dirty="0" smtClean="0"/>
              <a:t>Pop 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0205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23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130"/>
            <a:ext cx="4251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6504" y="308112"/>
            <a:ext cx="3150704" cy="208756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Joseph Beuys:</a:t>
            </a:r>
          </a:p>
          <a:p>
            <a:endParaRPr lang="en-US" sz="3200" dirty="0" smtClean="0"/>
          </a:p>
          <a:p>
            <a:r>
              <a:rPr lang="en-US" sz="3200" dirty="0" smtClean="0"/>
              <a:t>How to Explain Pictures to a Dead Hare</a:t>
            </a:r>
          </a:p>
          <a:p>
            <a:endParaRPr lang="en-US" sz="3200" dirty="0"/>
          </a:p>
          <a:p>
            <a:r>
              <a:rPr lang="en-US" sz="3200" dirty="0" smtClean="0"/>
              <a:t>Performance 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965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45704" y="5959337"/>
            <a:ext cx="6983896" cy="6477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David Smith - Minimalism</a:t>
            </a:r>
            <a:endParaRPr lang="en-US" sz="3200" dirty="0"/>
          </a:p>
        </p:txBody>
      </p:sp>
      <p:pic>
        <p:nvPicPr>
          <p:cNvPr id="3" name="Picture 6" descr="36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429184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7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54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25328" y="5517425"/>
            <a:ext cx="7848600" cy="108371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Frank </a:t>
            </a:r>
            <a:r>
              <a:rPr lang="en-US" sz="3200" dirty="0" err="1" smtClean="0"/>
              <a:t>Gehry</a:t>
            </a:r>
            <a:r>
              <a:rPr lang="en-US" sz="3200" dirty="0" smtClean="0"/>
              <a:t> , Guggenheim, Spain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7600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18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62000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45704" y="6119605"/>
            <a:ext cx="6983896" cy="6477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Louise Bourgeois - Minimalism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4070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5103"/>
            <a:ext cx="4038600" cy="587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6504" y="308112"/>
            <a:ext cx="3150704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Christo:</a:t>
            </a:r>
          </a:p>
          <a:p>
            <a:r>
              <a:rPr lang="en-US" sz="3200" dirty="0" smtClean="0"/>
              <a:t>Surrounded Islands</a:t>
            </a:r>
          </a:p>
          <a:p>
            <a:r>
              <a:rPr lang="en-US" sz="3200" dirty="0" smtClean="0"/>
              <a:t>Site Specific 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3828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313" y="840824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Roy Lichtenstein</a:t>
            </a:r>
          </a:p>
          <a:p>
            <a:r>
              <a:rPr lang="en-US" sz="3200" dirty="0" smtClean="0"/>
              <a:t>Pop Art</a:t>
            </a:r>
            <a:endParaRPr lang="en-US" sz="3200" dirty="0"/>
          </a:p>
        </p:txBody>
      </p:sp>
      <p:pic>
        <p:nvPicPr>
          <p:cNvPr id="3" name="Picture 3" descr=" 34-30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57200"/>
            <a:ext cx="5257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47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poonbrid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964" y="990600"/>
            <a:ext cx="5867845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52400" y="840824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/>
              <a:t>Claes</a:t>
            </a:r>
            <a:r>
              <a:rPr lang="en-US" sz="3200" dirty="0" smtClean="0"/>
              <a:t> Oldenburg</a:t>
            </a:r>
          </a:p>
          <a:p>
            <a:r>
              <a:rPr lang="en-US" sz="3200" dirty="0" smtClean="0"/>
              <a:t>Pop 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589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72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86000" y="5410200"/>
            <a:ext cx="51054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Leon </a:t>
            </a:r>
            <a:r>
              <a:rPr lang="en-US" sz="3200" dirty="0" err="1" smtClean="0"/>
              <a:t>Golub</a:t>
            </a:r>
            <a:r>
              <a:rPr lang="en-US" sz="3200" dirty="0" smtClean="0"/>
              <a:t> – Political Art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246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52400" y="840824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Larry </a:t>
            </a:r>
            <a:r>
              <a:rPr lang="en-US" sz="3200" dirty="0" err="1" smtClean="0"/>
              <a:t>Poons</a:t>
            </a:r>
            <a:endParaRPr lang="en-US" sz="3200" dirty="0" smtClean="0"/>
          </a:p>
          <a:p>
            <a:r>
              <a:rPr lang="en-US" sz="3200" dirty="0" smtClean="0"/>
              <a:t>OP Art</a:t>
            </a:r>
            <a:endParaRPr lang="en-US" sz="3200" dirty="0"/>
          </a:p>
        </p:txBody>
      </p:sp>
      <p:pic>
        <p:nvPicPr>
          <p:cNvPr id="3" name="Picture 4" descr="C:\Users\Krista\Documents\Krista Files\School\Artist exemplars\op art\poons\poons_orange crush_19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09600"/>
            <a:ext cx="5257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01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Krista\Documents\Krista Files\School\Artist exemplars\op art\riley\riley_catara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838200"/>
            <a:ext cx="550909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52400" y="840824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Bridget Riley</a:t>
            </a:r>
          </a:p>
          <a:p>
            <a:r>
              <a:rPr lang="en-US" sz="3200" dirty="0" smtClean="0"/>
              <a:t>OP 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856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01"/>
          <p:cNvPicPr>
            <a:picLocks noChangeAspect="1" noChangeArrowheads="1"/>
          </p:cNvPicPr>
          <p:nvPr/>
        </p:nvPicPr>
        <p:blipFill>
          <a:blip r:embed="rId2"/>
          <a:srcRect b="8643"/>
          <a:stretch>
            <a:fillRect/>
          </a:stretch>
        </p:blipFill>
        <p:spPr bwMode="auto">
          <a:xfrm>
            <a:off x="3429000" y="838200"/>
            <a:ext cx="4908550" cy="5276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52400" y="840824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Chuck Close</a:t>
            </a:r>
          </a:p>
          <a:p>
            <a:r>
              <a:rPr lang="en-US" sz="3200" dirty="0" smtClean="0"/>
              <a:t>Photorealism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5811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52400" y="840824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Audrey Flack</a:t>
            </a:r>
          </a:p>
          <a:p>
            <a:r>
              <a:rPr lang="en-US" sz="3200" dirty="0" smtClean="0"/>
              <a:t>Photorealism</a:t>
            </a:r>
            <a:endParaRPr lang="en-US" sz="3200" dirty="0"/>
          </a:p>
        </p:txBody>
      </p:sp>
      <p:pic>
        <p:nvPicPr>
          <p:cNvPr id="3" name="Picture 3" descr=" 34-34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404" y="152400"/>
            <a:ext cx="60198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83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17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96200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45704" y="5959337"/>
            <a:ext cx="6983896" cy="6477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Louise Nevelson- Minimalism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6787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78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543800" cy="58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34009" y="5878304"/>
            <a:ext cx="7734300" cy="12427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Jenny </a:t>
            </a:r>
            <a:r>
              <a:rPr lang="en-US" sz="3200" dirty="0" err="1" smtClean="0"/>
              <a:t>Holzer</a:t>
            </a:r>
            <a:r>
              <a:rPr lang="en-US" sz="3200" dirty="0" smtClean="0"/>
              <a:t> – Truisms</a:t>
            </a:r>
          </a:p>
          <a:p>
            <a:r>
              <a:rPr lang="en-US" sz="3200" dirty="0" smtClean="0"/>
              <a:t>Site Specific 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8587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36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53"/>
          <a:stretch>
            <a:fillRect/>
          </a:stretch>
        </p:blipFill>
        <p:spPr bwMode="auto">
          <a:xfrm>
            <a:off x="3611217" y="762000"/>
            <a:ext cx="4724400" cy="535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52400" y="840824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Duane Hanson</a:t>
            </a:r>
          </a:p>
          <a:p>
            <a:r>
              <a:rPr lang="en-US" sz="3200" dirty="0" smtClean="0"/>
              <a:t>Photorealism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9633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67139" y="5568950"/>
            <a:ext cx="7734300" cy="12427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Adrian Piper : Cornered</a:t>
            </a:r>
          </a:p>
          <a:p>
            <a:r>
              <a:rPr lang="en-US" sz="3200" dirty="0" smtClean="0"/>
              <a:t>Performance Art</a:t>
            </a:r>
            <a:endParaRPr lang="en-US" sz="3200" dirty="0"/>
          </a:p>
        </p:txBody>
      </p:sp>
      <p:pic>
        <p:nvPicPr>
          <p:cNvPr id="3" name="Picture 3" descr=" 34-67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35" y="228600"/>
            <a:ext cx="70104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95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37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67611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25328" y="5517425"/>
            <a:ext cx="7848600" cy="108371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Robert Smithson, Spiral Jetty</a:t>
            </a:r>
          </a:p>
          <a:p>
            <a:r>
              <a:rPr lang="en-US" sz="3200" dirty="0" smtClean="0"/>
              <a:t>Environmental 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932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57400" y="85450"/>
            <a:ext cx="6248400" cy="8289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Julian Schnabel – Neo Expressionism</a:t>
            </a:r>
            <a:endParaRPr lang="en-US" sz="3200" dirty="0"/>
          </a:p>
        </p:txBody>
      </p:sp>
      <p:pic>
        <p:nvPicPr>
          <p:cNvPr id="3" name="Picture 3" descr=" 34-55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610600" cy="523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80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57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447800" y="5638800"/>
            <a:ext cx="6248400" cy="8289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Anselm </a:t>
            </a:r>
            <a:r>
              <a:rPr lang="en-US" sz="3200" dirty="0" err="1" smtClean="0"/>
              <a:t>Keifer</a:t>
            </a:r>
            <a:r>
              <a:rPr lang="en-US" sz="3200" dirty="0" smtClean="0"/>
              <a:t> – Neo Expressionism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5257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52400" y="840824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Audrey Flack</a:t>
            </a:r>
          </a:p>
          <a:p>
            <a:r>
              <a:rPr lang="en-US" sz="3200" dirty="0" smtClean="0"/>
              <a:t>Photorealism</a:t>
            </a:r>
            <a:endParaRPr lang="en-US" sz="3200" dirty="0"/>
          </a:p>
        </p:txBody>
      </p:sp>
      <p:pic>
        <p:nvPicPr>
          <p:cNvPr id="3" name="Picture 3" descr=" 34-34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404" y="152400"/>
            <a:ext cx="60198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5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36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18196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25328" y="5867400"/>
            <a:ext cx="7848600" cy="108371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Richard Serra, Tilted Arc</a:t>
            </a:r>
          </a:p>
          <a:p>
            <a:r>
              <a:rPr lang="en-US" sz="3200" dirty="0" smtClean="0"/>
              <a:t>Site Specific 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4770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61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4800"/>
            <a:ext cx="4191000" cy="618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52400" y="840824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Cindy Sherman</a:t>
            </a:r>
          </a:p>
          <a:p>
            <a:r>
              <a:rPr lang="en-US" sz="3200" dirty="0" smtClean="0"/>
              <a:t>Feminist 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4341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52400" y="228600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Judy Chicago</a:t>
            </a:r>
          </a:p>
          <a:p>
            <a:r>
              <a:rPr lang="en-US" sz="3200" dirty="0" smtClean="0"/>
              <a:t>Feminist Art</a:t>
            </a:r>
            <a:endParaRPr lang="en-US" sz="3200" dirty="0"/>
          </a:p>
        </p:txBody>
      </p:sp>
      <p:pic>
        <p:nvPicPr>
          <p:cNvPr id="3" name="Picture 3" descr=" 34-59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73618"/>
            <a:ext cx="613886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82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15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2255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33400" y="808038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Donald Judd</a:t>
            </a:r>
          </a:p>
          <a:p>
            <a:r>
              <a:rPr lang="en-US" sz="3200" dirty="0" smtClean="0"/>
              <a:t>Minimalism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232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27" descr=" 34-62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63" y="0"/>
            <a:ext cx="5087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52400" y="228600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Barbara Kruger</a:t>
            </a:r>
          </a:p>
          <a:p>
            <a:r>
              <a:rPr lang="en-US" sz="3200" dirty="0" smtClean="0"/>
              <a:t>Feminist 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6574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25328" y="5867400"/>
            <a:ext cx="7848600" cy="108371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Maya Ying Lin, Vietnam Veterans Memorial</a:t>
            </a:r>
          </a:p>
          <a:p>
            <a:r>
              <a:rPr lang="en-US" sz="3200" dirty="0" smtClean="0"/>
              <a:t>Site Specific 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1970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20875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Francis Bacon</a:t>
            </a:r>
            <a:br>
              <a:rPr lang="en-US" sz="3200" dirty="0" smtClean="0"/>
            </a:br>
            <a:r>
              <a:rPr lang="en-US" sz="3200" dirty="0" smtClean="0"/>
              <a:t>Post War Expressionism</a:t>
            </a:r>
            <a:endParaRPr lang="en-US" sz="32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287" y="685800"/>
            <a:ext cx="44862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61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52400" y="228600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Faith Ringgold</a:t>
            </a:r>
          </a:p>
          <a:p>
            <a:r>
              <a:rPr lang="en-US" sz="3200" dirty="0" smtClean="0"/>
              <a:t>Social Art</a:t>
            </a:r>
            <a:endParaRPr lang="en-US" sz="3200" dirty="0"/>
          </a:p>
        </p:txBody>
      </p:sp>
      <p:pic>
        <p:nvPicPr>
          <p:cNvPr id="3" name="Picture 3" descr=" 34-66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9" y="533400"/>
            <a:ext cx="5258979" cy="591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65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81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31913"/>
            <a:ext cx="3733800" cy="649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231913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Jeff </a:t>
            </a:r>
            <a:r>
              <a:rPr lang="en-US" sz="3200" dirty="0" err="1" smtClean="0"/>
              <a:t>Koons</a:t>
            </a:r>
            <a:endParaRPr lang="en-US" sz="3200" dirty="0" smtClean="0"/>
          </a:p>
          <a:p>
            <a:r>
              <a:rPr lang="en-US" sz="3200" dirty="0" smtClean="0"/>
              <a:t>Social /Political  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9004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36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"/>
            <a:ext cx="665003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48519" y="5774290"/>
            <a:ext cx="7848600" cy="108371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Frank Lloyd Wright - Guggenheim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3056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44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626"/>
            <a:ext cx="833588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48519" y="5774290"/>
            <a:ext cx="7848600" cy="108371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Sydney Opera House - Australia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3847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36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864475" cy="606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48519" y="6061075"/>
            <a:ext cx="7848600" cy="108371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Pompidou Center of Art and Culture, Paris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6424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54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25328" y="5517425"/>
            <a:ext cx="7848600" cy="108371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Frank </a:t>
            </a:r>
            <a:r>
              <a:rPr lang="en-US" sz="3200" dirty="0" err="1" smtClean="0"/>
              <a:t>Gehry</a:t>
            </a:r>
            <a:r>
              <a:rPr lang="en-US" sz="3200" dirty="0" smtClean="0"/>
              <a:t> , Guggenheim, Spain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2070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72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86000" y="5410200"/>
            <a:ext cx="51054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Leon </a:t>
            </a:r>
            <a:r>
              <a:rPr lang="en-US" sz="3200" dirty="0" err="1" smtClean="0"/>
              <a:t>Golub</a:t>
            </a:r>
            <a:r>
              <a:rPr lang="en-US" sz="3200" dirty="0" smtClean="0"/>
              <a:t> – Political Art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6156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06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63" y="0"/>
            <a:ext cx="5202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310737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Willem </a:t>
            </a:r>
            <a:r>
              <a:rPr lang="en-US" sz="3200" dirty="0" err="1" smtClean="0"/>
              <a:t>DeKooning</a:t>
            </a:r>
            <a:endParaRPr lang="en-US" sz="3200" dirty="0" smtClean="0"/>
          </a:p>
          <a:p>
            <a:r>
              <a:rPr lang="en-US" sz="3200" dirty="0" smtClean="0"/>
              <a:t>Post War Expressionism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9459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5103"/>
            <a:ext cx="4038600" cy="587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6504" y="308112"/>
            <a:ext cx="3150704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Christo:</a:t>
            </a:r>
          </a:p>
          <a:p>
            <a:r>
              <a:rPr lang="en-US" sz="3200" dirty="0" smtClean="0"/>
              <a:t>Surrounded Islands</a:t>
            </a:r>
          </a:p>
          <a:p>
            <a:r>
              <a:rPr lang="en-US" sz="3200" dirty="0" smtClean="0"/>
              <a:t>Site Specific 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8485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37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67611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25328" y="5517425"/>
            <a:ext cx="7848600" cy="108371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Robert Smithson, Spiral Jetty</a:t>
            </a:r>
          </a:p>
          <a:p>
            <a:r>
              <a:rPr lang="en-US" sz="3200" dirty="0" smtClean="0"/>
              <a:t>Environmental 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9581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36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18196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25328" y="5867400"/>
            <a:ext cx="7848600" cy="108371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Richard Serra, Tilted Arc</a:t>
            </a:r>
          </a:p>
          <a:p>
            <a:r>
              <a:rPr lang="en-US" sz="3200" dirty="0" smtClean="0"/>
              <a:t>Site Specific 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5972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23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130"/>
            <a:ext cx="4251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6504" y="308112"/>
            <a:ext cx="3150704" cy="208756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Joseph Beuys:</a:t>
            </a:r>
          </a:p>
          <a:p>
            <a:endParaRPr lang="en-US" sz="3200" dirty="0" smtClean="0"/>
          </a:p>
          <a:p>
            <a:r>
              <a:rPr lang="en-US" sz="3200" dirty="0" smtClean="0"/>
              <a:t>How to Explain Pictures to a Dead Hare</a:t>
            </a:r>
          </a:p>
          <a:p>
            <a:endParaRPr lang="en-US" sz="3200" dirty="0" smtClean="0"/>
          </a:p>
          <a:p>
            <a:r>
              <a:rPr lang="en-US" sz="3200" dirty="0" smtClean="0"/>
              <a:t>Performance 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8318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67139" y="5568950"/>
            <a:ext cx="7734300" cy="12427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Adrian Piper : Cornered</a:t>
            </a:r>
          </a:p>
          <a:p>
            <a:r>
              <a:rPr lang="en-US" sz="3200" dirty="0" smtClean="0"/>
              <a:t>Performance Art</a:t>
            </a:r>
            <a:endParaRPr lang="en-US" sz="3200" dirty="0"/>
          </a:p>
        </p:txBody>
      </p:sp>
      <p:pic>
        <p:nvPicPr>
          <p:cNvPr id="3" name="Picture 3" descr=" 34-67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35" y="228600"/>
            <a:ext cx="70104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89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78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543800" cy="58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34009" y="5897563"/>
            <a:ext cx="7734300" cy="12427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Jenny </a:t>
            </a:r>
            <a:r>
              <a:rPr lang="en-US" sz="3200" dirty="0" err="1" smtClean="0"/>
              <a:t>Holzer</a:t>
            </a:r>
            <a:r>
              <a:rPr lang="en-US" sz="3200" dirty="0" smtClean="0"/>
              <a:t> – Truisms</a:t>
            </a:r>
          </a:p>
          <a:p>
            <a:r>
              <a:rPr lang="en-US" sz="3200" dirty="0" smtClean="0"/>
              <a:t>Site Specific 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6112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7" descr=" 34-10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45704" y="5959337"/>
            <a:ext cx="6983896" cy="6477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Ellsworth Kelly – Color Field Painting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235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arilyn 19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"/>
            <a:ext cx="4237037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12570" y="5257800"/>
            <a:ext cx="6983896" cy="6477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Andy Warhol – Pop 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9028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34-08.jpg                                                      0000B4EB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609600"/>
            <a:ext cx="42179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33400" y="808038"/>
            <a:ext cx="3657600" cy="2087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Mark Rothko</a:t>
            </a:r>
          </a:p>
          <a:p>
            <a:r>
              <a:rPr lang="en-US" sz="3200" dirty="0" smtClean="0"/>
              <a:t>Color Field Painting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9953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450</Words>
  <Application>Microsoft Office PowerPoint</Application>
  <PresentationFormat>On-screen Show (4:3)</PresentationFormat>
  <Paragraphs>141</Paragraphs>
  <Slides>87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8" baseType="lpstr">
      <vt:lpstr>Office Theme</vt:lpstr>
      <vt:lpstr>Chapter 36:   1945 – 2000 REVIEW</vt:lpstr>
      <vt:lpstr>PowerPoint Presentation</vt:lpstr>
      <vt:lpstr>Jean Dubuffet  Post War Expressionism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Francis Bacon Post War Expressionism</vt:lpstr>
      <vt:lpstr>PowerPoint Presentation</vt:lpstr>
      <vt:lpstr>PowerPoint Presentation</vt:lpstr>
      <vt:lpstr>PowerPoint Presentation</vt:lpstr>
      <vt:lpstr>PowerPoint Presentation</vt:lpstr>
      <vt:lpstr>Jean Dubuffet  Post War Expressionism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Francis Bacon Post War Expressionism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Bethlehem Central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36:   1945 – 2000 REVIEW</dc:title>
  <dc:creator>carokhs</dc:creator>
  <cp:lastModifiedBy>Kaaren</cp:lastModifiedBy>
  <cp:revision>7</cp:revision>
  <dcterms:created xsi:type="dcterms:W3CDTF">2013-04-18T16:57:34Z</dcterms:created>
  <dcterms:modified xsi:type="dcterms:W3CDTF">2013-04-20T11:43:39Z</dcterms:modified>
</cp:coreProperties>
</file>