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88" r:id="rId5"/>
    <p:sldId id="290" r:id="rId6"/>
    <p:sldId id="28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91" r:id="rId26"/>
    <p:sldId id="292" r:id="rId27"/>
    <p:sldId id="277" r:id="rId28"/>
    <p:sldId id="278" r:id="rId29"/>
    <p:sldId id="293" r:id="rId30"/>
    <p:sldId id="294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70" autoAdjust="0"/>
  </p:normalViewPr>
  <p:slideViewPr>
    <p:cSldViewPr snapToObjects="1">
      <p:cViewPr>
        <p:scale>
          <a:sx n="65" d="100"/>
          <a:sy n="65" d="100"/>
        </p:scale>
        <p:origin x="-10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40000"/>
              <a:lumOff val="60000"/>
            </a:schemeClr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3E9C-BE6F-CC48-8195-859825D55C77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C537-2748-B04C-AC7F-C28C798058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325278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10000" dirty="0" smtClean="0">
                <a:latin typeface="Abadi MT Condensed Extra Bold"/>
                <a:cs typeface="Abadi MT Condensed Extra Bold"/>
              </a:rPr>
              <a:t>Dates Review</a:t>
            </a:r>
            <a:endParaRPr lang="en-US" sz="10000" dirty="0">
              <a:latin typeface="Abadi MT Condensed Extra Bold"/>
              <a:cs typeface="Abadi MT Condensed Ex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Amarna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1350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789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Aegean Region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Cycladic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3000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789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Aegean Region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Minoan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1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925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Aegean Region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Mycenaean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1300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925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Geometric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900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0479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Orientalizing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700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8988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Archaic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2082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Severe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480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61123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Classical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450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558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Classical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350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558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</a:t>
            </a:r>
            <a:endParaRPr lang="en-US" sz="6600" dirty="0" smtClean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(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Near East)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Sumerian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3000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Greece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Hellenistic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30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558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Islamic Artworks</a:t>
            </a:r>
          </a:p>
          <a:p>
            <a:pPr algn="ctr"/>
            <a:r>
              <a:rPr lang="en-US" sz="5400" dirty="0" smtClean="0">
                <a:latin typeface="Abadi MT Condensed Extra Bold"/>
                <a:cs typeface="Abadi MT Condensed Extra Bold"/>
              </a:rPr>
              <a:t>Beginning to present 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865" y="4724400"/>
            <a:ext cx="5029200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6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5156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Etruscan 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4329" y="3124200"/>
            <a:ext cx="50292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</a:t>
            </a:r>
            <a:r>
              <a:rPr lang="en-US" sz="8000" b="1" dirty="0">
                <a:latin typeface="Abadi MT Condensed Extra Bold"/>
                <a:cs typeface="Abadi MT Condensed Extra Bold"/>
              </a:rPr>
              <a:t>0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096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22" y="1771221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Rome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Republic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4774" y="4419600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5974"/>
            <a:ext cx="91440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badi MT Condensed Extra Bold"/>
                <a:cs typeface="Abadi MT Condensed Extra Bold"/>
              </a:rPr>
              <a:t>Founding of ancient Rome </a:t>
            </a:r>
          </a:p>
          <a:p>
            <a:pPr algn="ctr"/>
            <a:r>
              <a:rPr lang="en-US" sz="4800" dirty="0" smtClean="0">
                <a:latin typeface="Abadi MT Condensed Extra Bold"/>
                <a:cs typeface="Abadi MT Condensed Extra Bold"/>
              </a:rPr>
              <a:t>753 BCE</a:t>
            </a:r>
            <a:endParaRPr lang="en-US" sz="48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7773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Rome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 Imperial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8910" y="4114800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4429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Rome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High Imperial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8910" y="4114800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175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26158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Ancient Rome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Imperial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8910" y="4114800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26158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Antiquity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3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2075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Byzantine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69629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1" y="2040675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badi MT Condensed Extra Bold"/>
                <a:cs typeface="Abadi MT Condensed Extra Bold"/>
              </a:rPr>
              <a:t>Mid–High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Byzantine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963332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1000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40346"/>
            <a:ext cx="91440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badi MT Condensed Extra Bold"/>
                <a:cs typeface="Abadi MT Condensed Extra Bold"/>
              </a:rPr>
              <a:t>Iconoclasm - </a:t>
            </a:r>
            <a:r>
              <a:rPr lang="en-US" sz="7200" dirty="0" smtClean="0">
                <a:latin typeface="Abadi MT Condensed Extra Bold"/>
                <a:cs typeface="Abadi MT Condensed Extra Bold"/>
              </a:rPr>
              <a:t>800</a:t>
            </a:r>
            <a:endParaRPr lang="en-US" sz="72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8613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</a:t>
            </a: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(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Near East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Akkadian</a:t>
            </a:r>
            <a:endParaRPr lang="en-US" sz="9600" dirty="0" smtClean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267199"/>
            <a:ext cx="57912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2000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3645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Byzantine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Art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1400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8613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Early Medieval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Viking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7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34817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Early Medieval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Carolingian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800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78663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Early Medieval</a:t>
            </a:r>
          </a:p>
          <a:p>
            <a:pPr algn="ctr"/>
            <a:r>
              <a:rPr lang="en-US" sz="9600" dirty="0" err="1" smtClean="0">
                <a:latin typeface="Abadi MT Condensed Extra Bold"/>
                <a:cs typeface="Abadi MT Condensed Extra Bold"/>
              </a:rPr>
              <a:t>Ottonian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1000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05737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Romanesque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5781" y="3429000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11th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0556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 Gothic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4329" y="3605480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12th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24270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High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Gothic</a:t>
            </a:r>
          </a:p>
          <a:p>
            <a:pPr algn="ctr"/>
            <a:r>
              <a:rPr lang="en-US" sz="7200" dirty="0">
                <a:latin typeface="Abadi MT Condensed Extra Bold"/>
                <a:cs typeface="Abadi MT Condensed Extra Bold"/>
              </a:rPr>
              <a:t>a</a:t>
            </a:r>
            <a:r>
              <a:rPr lang="en-US" sz="7200" dirty="0" smtClean="0">
                <a:latin typeface="Abadi MT Condensed Extra Bold"/>
                <a:cs typeface="Abadi MT Condensed Extra Bold"/>
              </a:rPr>
              <a:t>nd Rayonnant</a:t>
            </a:r>
            <a:endParaRPr lang="en-US" sz="72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13th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9593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Gothic</a:t>
            </a:r>
          </a:p>
          <a:p>
            <a:pPr algn="ctr"/>
            <a:r>
              <a:rPr lang="en-US" sz="7200" dirty="0">
                <a:latin typeface="Abadi MT Condensed Extra Bold"/>
                <a:cs typeface="Abadi MT Condensed Extra Bold"/>
              </a:rPr>
              <a:t>a</a:t>
            </a:r>
            <a:r>
              <a:rPr lang="en-US" sz="7200" dirty="0" smtClean="0">
                <a:latin typeface="Abadi MT Condensed Extra Bold"/>
                <a:cs typeface="Abadi MT Condensed Extra Bold"/>
              </a:rPr>
              <a:t>nd Flamboyant</a:t>
            </a:r>
            <a:endParaRPr lang="en-US" sz="72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14th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23319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6858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Late 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Gothic - Proto</a:t>
            </a:r>
            <a:endParaRPr lang="en-US" sz="6600" dirty="0" smtClean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9858" y="4114800"/>
            <a:ext cx="50292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14</a:t>
            </a:r>
            <a:r>
              <a:rPr lang="en-US" sz="8000" b="1" baseline="30000" dirty="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4701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6858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 Renaissance</a:t>
            </a:r>
          </a:p>
          <a:p>
            <a:pPr algn="ctr"/>
            <a:r>
              <a:rPr lang="en-US" sz="7200" dirty="0" smtClean="0">
                <a:latin typeface="Abadi MT Condensed Extra Bold"/>
                <a:cs typeface="Abadi MT Condensed Extra Bold"/>
              </a:rPr>
              <a:t>In Italy</a:t>
            </a:r>
            <a:endParaRPr lang="en-US" sz="72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9858" y="4953000"/>
            <a:ext cx="50292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15th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</a:t>
            </a:r>
            <a:endParaRPr lang="en-US" sz="6600" dirty="0" smtClean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(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Near East)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Babylonian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1700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85028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6858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Early Renaissance</a:t>
            </a:r>
          </a:p>
          <a:p>
            <a:pPr algn="ctr"/>
            <a:r>
              <a:rPr lang="en-US" sz="7200" dirty="0" smtClean="0">
                <a:latin typeface="Abadi MT Condensed Extra Bold"/>
                <a:cs typeface="Abadi MT Condensed Extra Bold"/>
              </a:rPr>
              <a:t>In Northern Europe</a:t>
            </a:r>
            <a:endParaRPr lang="en-US" sz="72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9858" y="4953000"/>
            <a:ext cx="50292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15th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685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High 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Renaissance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9858" y="4274074"/>
            <a:ext cx="50292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16th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6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Mannerism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7735" y="3656600"/>
            <a:ext cx="50292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1550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68580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Late</a:t>
            </a:r>
            <a:endParaRPr lang="en-US" sz="9600" dirty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Renaissance</a:t>
            </a: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Northern and Southern</a:t>
            </a:r>
            <a:endParaRPr lang="en-US" sz="6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9355" y="4953000"/>
            <a:ext cx="50292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16th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64" y="1752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Abadi MT Condensed Extra Bold"/>
                <a:cs typeface="Abadi MT Condensed Extra Bold"/>
              </a:rPr>
              <a:t>B</a:t>
            </a:r>
            <a:r>
              <a:rPr lang="en-US" sz="9600" dirty="0" smtClean="0">
                <a:latin typeface="Abadi MT Condensed Extra Bold"/>
                <a:cs typeface="Abadi MT Condensed Extra Bold"/>
              </a:rPr>
              <a:t>aroque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9858" y="3671348"/>
            <a:ext cx="5029200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17</a:t>
            </a:r>
            <a:r>
              <a:rPr lang="en-US" sz="8000" b="1" baseline="30000" dirty="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7063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Rococo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629561"/>
            <a:ext cx="50292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1300 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6" y="147063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Neo-Classicism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5110" y="3733800"/>
            <a:ext cx="50292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18</a:t>
            </a:r>
            <a:r>
              <a:rPr lang="en-US" sz="8000" b="1" baseline="30000" dirty="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1524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Romanticism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7858" y="4191000"/>
            <a:ext cx="6553200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Early 19</a:t>
            </a:r>
            <a:r>
              <a:rPr lang="en-US" sz="8000" b="1" baseline="30000" dirty="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9832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*Realism</a:t>
            </a: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*Pre-Raphaelite</a:t>
            </a:r>
            <a:endParaRPr lang="en-US" sz="6600" dirty="0" smtClean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*Impressionism / Post</a:t>
            </a: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*Symbolism</a:t>
            </a: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*Art Nouveau</a:t>
            </a:r>
          </a:p>
          <a:p>
            <a:pPr algn="ctr"/>
            <a:endParaRPr lang="en-US" sz="72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4671" y="5181600"/>
            <a:ext cx="6479458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Late 19</a:t>
            </a:r>
            <a:r>
              <a:rPr lang="en-US" sz="8000" b="1" baseline="30000" dirty="0" smtClean="0">
                <a:latin typeface="Abadi MT Condensed Extra Bold"/>
                <a:cs typeface="Abadi MT Condensed Extra Bold"/>
              </a:rPr>
              <a:t>th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Fauvism</a:t>
            </a:r>
          </a:p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Expressionism</a:t>
            </a:r>
          </a:p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Cubism</a:t>
            </a:r>
          </a:p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Dada</a:t>
            </a:r>
          </a:p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Surrealism</a:t>
            </a:r>
          </a:p>
          <a:p>
            <a:pPr algn="ctr"/>
            <a:endParaRPr lang="en-US" sz="60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2829" y="4800600"/>
            <a:ext cx="6403258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Early 20th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8905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</a:t>
            </a:r>
            <a:endParaRPr lang="en-US" sz="6600" dirty="0" smtClean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(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Near East)</a:t>
            </a:r>
          </a:p>
          <a:p>
            <a:pPr algn="ctr"/>
            <a:r>
              <a:rPr lang="en-US" sz="8800" dirty="0" smtClean="0">
                <a:latin typeface="Abadi MT Condensed Extra Bold"/>
                <a:cs typeface="Abadi MT Condensed Extra Bold"/>
              </a:rPr>
              <a:t>Neo-Babylonian</a:t>
            </a:r>
            <a:endParaRPr lang="en-US" sz="88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600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85028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8" y="3048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Abstract Expressionism</a:t>
            </a:r>
          </a:p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Pop Art</a:t>
            </a:r>
          </a:p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Minimalism</a:t>
            </a:r>
          </a:p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Feminist Art</a:t>
            </a:r>
          </a:p>
          <a:p>
            <a:pPr algn="ctr"/>
            <a:r>
              <a:rPr lang="en-US" sz="6000" dirty="0" smtClean="0">
                <a:latin typeface="Abadi MT Condensed Extra Bold"/>
                <a:cs typeface="Abadi MT Condensed Extra Bold"/>
              </a:rPr>
              <a:t>Video and Digital arts</a:t>
            </a:r>
            <a:endParaRPr lang="en-US" sz="60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2829" y="5181600"/>
            <a:ext cx="6403258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Late 20th C.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30410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</a:t>
            </a:r>
            <a:endParaRPr lang="en-US" sz="6600" dirty="0" smtClean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(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Near East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Assyrian</a:t>
            </a:r>
            <a:endParaRPr lang="en-US" sz="9600" dirty="0" smtClean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272116"/>
            <a:ext cx="71628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1000-600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85028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Mesopotamia </a:t>
            </a:r>
            <a:endParaRPr lang="en-US" sz="6600" dirty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(</a:t>
            </a:r>
            <a:r>
              <a:rPr lang="en-US" sz="6600" dirty="0" smtClean="0">
                <a:latin typeface="Abadi MT Condensed Extra Bold"/>
                <a:cs typeface="Abadi MT Condensed Extra Bold"/>
              </a:rPr>
              <a:t>Near East)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Persia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500 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15826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Old Kingdom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badi MT Condensed Extra Bold"/>
                <a:cs typeface="Abadi MT Condensed Extra Bold"/>
              </a:rPr>
              <a:t>2500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9090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badi MT Condensed Extra Bold"/>
                <a:cs typeface="Abadi MT Condensed Extra Bold"/>
              </a:rPr>
              <a:t>Egypt</a:t>
            </a:r>
          </a:p>
          <a:p>
            <a:pPr algn="ctr"/>
            <a:r>
              <a:rPr lang="en-US" sz="9600" dirty="0" smtClean="0">
                <a:latin typeface="Abadi MT Condensed Extra Bold"/>
                <a:cs typeface="Abadi MT Condensed Extra Bold"/>
              </a:rPr>
              <a:t>New Kingdom</a:t>
            </a:r>
            <a:endParaRPr lang="en-US" sz="9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50292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badi MT Condensed Extra Bold"/>
                <a:cs typeface="Abadi MT Condensed Extra Bold"/>
              </a:rPr>
              <a:t>1</a:t>
            </a:r>
            <a:r>
              <a:rPr lang="en-US" sz="8000" b="1" dirty="0" smtClean="0">
                <a:latin typeface="Abadi MT Condensed Extra Bold"/>
                <a:cs typeface="Abadi MT Condensed Extra Bold"/>
              </a:rPr>
              <a:t>500 BCE</a:t>
            </a:r>
            <a:endParaRPr lang="en-US" sz="8000" b="1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3984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313</Words>
  <Application>Microsoft Office PowerPoint</Application>
  <PresentationFormat>On-screen Show (4:3)</PresentationFormat>
  <Paragraphs>157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Dates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</dc:title>
  <dc:creator>Valerie Park</dc:creator>
  <cp:lastModifiedBy>HP-User</cp:lastModifiedBy>
  <cp:revision>38</cp:revision>
  <dcterms:created xsi:type="dcterms:W3CDTF">2013-03-04T15:36:55Z</dcterms:created>
  <dcterms:modified xsi:type="dcterms:W3CDTF">2015-04-28T00:52:07Z</dcterms:modified>
</cp:coreProperties>
</file>